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7"/>
  </p:notesMasterIdLst>
  <p:sldIdLst>
    <p:sldId id="256" r:id="rId2"/>
    <p:sldId id="271" r:id="rId3"/>
    <p:sldId id="278" r:id="rId4"/>
    <p:sldId id="270" r:id="rId5"/>
    <p:sldId id="279" r:id="rId6"/>
    <p:sldId id="280" r:id="rId7"/>
    <p:sldId id="281" r:id="rId8"/>
    <p:sldId id="291" r:id="rId9"/>
    <p:sldId id="292" r:id="rId10"/>
    <p:sldId id="273" r:id="rId11"/>
    <p:sldId id="282" r:id="rId12"/>
    <p:sldId id="283" r:id="rId13"/>
    <p:sldId id="284" r:id="rId14"/>
    <p:sldId id="295" r:id="rId15"/>
    <p:sldId id="293" r:id="rId16"/>
    <p:sldId id="274" r:id="rId17"/>
    <p:sldId id="285" r:id="rId18"/>
    <p:sldId id="286" r:id="rId19"/>
    <p:sldId id="287" r:id="rId20"/>
    <p:sldId id="294" r:id="rId21"/>
    <p:sldId id="275" r:id="rId22"/>
    <p:sldId id="288" r:id="rId23"/>
    <p:sldId id="289" r:id="rId24"/>
    <p:sldId id="290" r:id="rId25"/>
    <p:sldId id="296" r:id="rId26"/>
  </p:sldIdLst>
  <p:sldSz cx="12192000" cy="6858000"/>
  <p:notesSz cx="6858000" cy="9144000"/>
  <p:embeddedFontLst>
    <p:embeddedFont>
      <p:font typeface="南构日漫风" panose="03000509000000000000" pitchFamily="65" charset="-122"/>
      <p:regular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字魂59号-创粗黑" panose="00000500000000000000" pitchFamily="2"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BFD"/>
    <a:srgbClr val="F5E807"/>
    <a:srgbClr val="010D1C"/>
    <a:srgbClr val="FCFEFE"/>
    <a:srgbClr val="FCFCFD"/>
    <a:srgbClr val="F0AD0D"/>
    <a:srgbClr val="ECC91E"/>
    <a:srgbClr val="E6E6E6"/>
    <a:srgbClr val="FEFD25"/>
    <a:srgbClr val="001B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58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01AC3-3604-4E50-9495-2916FE37C9F0}" type="datetimeFigureOut">
              <a:rPr lang="zh-CN" altLang="en-US" smtClean="0"/>
              <a:t>2019/6/24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4A41D-7B95-4B4E-8BFC-29D7B024A120}" type="slidenum">
              <a:rPr lang="zh-CN" altLang="en-US" smtClean="0"/>
              <a:t>‹#›</a:t>
            </a:fld>
            <a:endParaRPr lang="zh-CN" altLang="en-US"/>
          </a:p>
        </p:txBody>
      </p:sp>
    </p:spTree>
    <p:extLst>
      <p:ext uri="{BB962C8B-B14F-4D97-AF65-F5344CB8AC3E}">
        <p14:creationId xmlns:p14="http://schemas.microsoft.com/office/powerpoint/2010/main" val="1487565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a:t>
            </a:fld>
            <a:endParaRPr lang="zh-CN" altLang="en-US"/>
          </a:p>
        </p:txBody>
      </p:sp>
    </p:spTree>
    <p:extLst>
      <p:ext uri="{BB962C8B-B14F-4D97-AF65-F5344CB8AC3E}">
        <p14:creationId xmlns:p14="http://schemas.microsoft.com/office/powerpoint/2010/main" val="79141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10</a:t>
            </a:fld>
            <a:endParaRPr lang="zh-CN" altLang="en-US"/>
          </a:p>
        </p:txBody>
      </p:sp>
    </p:spTree>
    <p:extLst>
      <p:ext uri="{BB962C8B-B14F-4D97-AF65-F5344CB8AC3E}">
        <p14:creationId xmlns:p14="http://schemas.microsoft.com/office/powerpoint/2010/main" val="75166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11</a:t>
            </a:fld>
            <a:endParaRPr lang="zh-CN" altLang="en-US"/>
          </a:p>
        </p:txBody>
      </p:sp>
    </p:spTree>
    <p:extLst>
      <p:ext uri="{BB962C8B-B14F-4D97-AF65-F5344CB8AC3E}">
        <p14:creationId xmlns:p14="http://schemas.microsoft.com/office/powerpoint/2010/main" val="3057813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12</a:t>
            </a:fld>
            <a:endParaRPr lang="zh-CN" altLang="en-US"/>
          </a:p>
        </p:txBody>
      </p:sp>
    </p:spTree>
    <p:extLst>
      <p:ext uri="{BB962C8B-B14F-4D97-AF65-F5344CB8AC3E}">
        <p14:creationId xmlns:p14="http://schemas.microsoft.com/office/powerpoint/2010/main" val="136948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13</a:t>
            </a:fld>
            <a:endParaRPr lang="zh-CN" altLang="en-US"/>
          </a:p>
        </p:txBody>
      </p:sp>
    </p:spTree>
    <p:extLst>
      <p:ext uri="{BB962C8B-B14F-4D97-AF65-F5344CB8AC3E}">
        <p14:creationId xmlns:p14="http://schemas.microsoft.com/office/powerpoint/2010/main" val="204968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14</a:t>
            </a:fld>
            <a:endParaRPr lang="zh-CN" altLang="en-US"/>
          </a:p>
        </p:txBody>
      </p:sp>
    </p:spTree>
    <p:extLst>
      <p:ext uri="{BB962C8B-B14F-4D97-AF65-F5344CB8AC3E}">
        <p14:creationId xmlns:p14="http://schemas.microsoft.com/office/powerpoint/2010/main" val="2843095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15</a:t>
            </a:fld>
            <a:endParaRPr lang="zh-CN" altLang="en-US"/>
          </a:p>
        </p:txBody>
      </p:sp>
    </p:spTree>
    <p:extLst>
      <p:ext uri="{BB962C8B-B14F-4D97-AF65-F5344CB8AC3E}">
        <p14:creationId xmlns:p14="http://schemas.microsoft.com/office/powerpoint/2010/main" val="71222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16</a:t>
            </a:fld>
            <a:endParaRPr lang="zh-CN" altLang="en-US"/>
          </a:p>
        </p:txBody>
      </p:sp>
    </p:spTree>
    <p:extLst>
      <p:ext uri="{BB962C8B-B14F-4D97-AF65-F5344CB8AC3E}">
        <p14:creationId xmlns:p14="http://schemas.microsoft.com/office/powerpoint/2010/main" val="46865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17</a:t>
            </a:fld>
            <a:endParaRPr lang="zh-CN" altLang="en-US"/>
          </a:p>
        </p:txBody>
      </p:sp>
    </p:spTree>
    <p:extLst>
      <p:ext uri="{BB962C8B-B14F-4D97-AF65-F5344CB8AC3E}">
        <p14:creationId xmlns:p14="http://schemas.microsoft.com/office/powerpoint/2010/main" val="1135916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18</a:t>
            </a:fld>
            <a:endParaRPr lang="zh-CN" altLang="en-US"/>
          </a:p>
        </p:txBody>
      </p:sp>
    </p:spTree>
    <p:extLst>
      <p:ext uri="{BB962C8B-B14F-4D97-AF65-F5344CB8AC3E}">
        <p14:creationId xmlns:p14="http://schemas.microsoft.com/office/powerpoint/2010/main" val="320887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19</a:t>
            </a:fld>
            <a:endParaRPr lang="zh-CN" altLang="en-US"/>
          </a:p>
        </p:txBody>
      </p:sp>
    </p:spTree>
    <p:extLst>
      <p:ext uri="{BB962C8B-B14F-4D97-AF65-F5344CB8AC3E}">
        <p14:creationId xmlns:p14="http://schemas.microsoft.com/office/powerpoint/2010/main" val="101119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a:t>
            </a:fld>
            <a:endParaRPr lang="zh-CN" altLang="en-US"/>
          </a:p>
        </p:txBody>
      </p:sp>
    </p:spTree>
    <p:extLst>
      <p:ext uri="{BB962C8B-B14F-4D97-AF65-F5344CB8AC3E}">
        <p14:creationId xmlns:p14="http://schemas.microsoft.com/office/powerpoint/2010/main" val="2120248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20</a:t>
            </a:fld>
            <a:endParaRPr lang="zh-CN" altLang="en-US"/>
          </a:p>
        </p:txBody>
      </p:sp>
    </p:spTree>
    <p:extLst>
      <p:ext uri="{BB962C8B-B14F-4D97-AF65-F5344CB8AC3E}">
        <p14:creationId xmlns:p14="http://schemas.microsoft.com/office/powerpoint/2010/main" val="25248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21</a:t>
            </a:fld>
            <a:endParaRPr lang="zh-CN" altLang="en-US"/>
          </a:p>
        </p:txBody>
      </p:sp>
    </p:spTree>
    <p:extLst>
      <p:ext uri="{BB962C8B-B14F-4D97-AF65-F5344CB8AC3E}">
        <p14:creationId xmlns:p14="http://schemas.microsoft.com/office/powerpoint/2010/main" val="1826787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22</a:t>
            </a:fld>
            <a:endParaRPr lang="zh-CN" altLang="en-US"/>
          </a:p>
        </p:txBody>
      </p:sp>
    </p:spTree>
    <p:extLst>
      <p:ext uri="{BB962C8B-B14F-4D97-AF65-F5344CB8AC3E}">
        <p14:creationId xmlns:p14="http://schemas.microsoft.com/office/powerpoint/2010/main" val="1133222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23</a:t>
            </a:fld>
            <a:endParaRPr lang="zh-CN" altLang="en-US"/>
          </a:p>
        </p:txBody>
      </p:sp>
    </p:spTree>
    <p:extLst>
      <p:ext uri="{BB962C8B-B14F-4D97-AF65-F5344CB8AC3E}">
        <p14:creationId xmlns:p14="http://schemas.microsoft.com/office/powerpoint/2010/main" val="3975942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24</a:t>
            </a:fld>
            <a:endParaRPr lang="zh-CN" altLang="en-US"/>
          </a:p>
        </p:txBody>
      </p:sp>
    </p:spTree>
    <p:extLst>
      <p:ext uri="{BB962C8B-B14F-4D97-AF65-F5344CB8AC3E}">
        <p14:creationId xmlns:p14="http://schemas.microsoft.com/office/powerpoint/2010/main" val="73578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25</a:t>
            </a:fld>
            <a:endParaRPr lang="zh-CN" altLang="en-US"/>
          </a:p>
        </p:txBody>
      </p:sp>
    </p:spTree>
    <p:extLst>
      <p:ext uri="{BB962C8B-B14F-4D97-AF65-F5344CB8AC3E}">
        <p14:creationId xmlns:p14="http://schemas.microsoft.com/office/powerpoint/2010/main" val="137686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3</a:t>
            </a:fld>
            <a:endParaRPr lang="zh-CN" altLang="en-US"/>
          </a:p>
        </p:txBody>
      </p:sp>
    </p:spTree>
    <p:extLst>
      <p:ext uri="{BB962C8B-B14F-4D97-AF65-F5344CB8AC3E}">
        <p14:creationId xmlns:p14="http://schemas.microsoft.com/office/powerpoint/2010/main" val="379860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4</a:t>
            </a:fld>
            <a:endParaRPr lang="zh-CN" altLang="en-US"/>
          </a:p>
        </p:txBody>
      </p:sp>
    </p:spTree>
    <p:extLst>
      <p:ext uri="{BB962C8B-B14F-4D97-AF65-F5344CB8AC3E}">
        <p14:creationId xmlns:p14="http://schemas.microsoft.com/office/powerpoint/2010/main" val="76336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5</a:t>
            </a:fld>
            <a:endParaRPr lang="zh-CN" altLang="en-US"/>
          </a:p>
        </p:txBody>
      </p:sp>
    </p:spTree>
    <p:extLst>
      <p:ext uri="{BB962C8B-B14F-4D97-AF65-F5344CB8AC3E}">
        <p14:creationId xmlns:p14="http://schemas.microsoft.com/office/powerpoint/2010/main" val="58884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6</a:t>
            </a:fld>
            <a:endParaRPr lang="zh-CN" altLang="en-US"/>
          </a:p>
        </p:txBody>
      </p:sp>
    </p:spTree>
    <p:extLst>
      <p:ext uri="{BB962C8B-B14F-4D97-AF65-F5344CB8AC3E}">
        <p14:creationId xmlns:p14="http://schemas.microsoft.com/office/powerpoint/2010/main" val="383169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7</a:t>
            </a:fld>
            <a:endParaRPr lang="zh-CN" altLang="en-US"/>
          </a:p>
        </p:txBody>
      </p:sp>
    </p:spTree>
    <p:extLst>
      <p:ext uri="{BB962C8B-B14F-4D97-AF65-F5344CB8AC3E}">
        <p14:creationId xmlns:p14="http://schemas.microsoft.com/office/powerpoint/2010/main" val="124046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8</a:t>
            </a:fld>
            <a:endParaRPr lang="zh-CN" altLang="en-US"/>
          </a:p>
        </p:txBody>
      </p:sp>
    </p:spTree>
    <p:extLst>
      <p:ext uri="{BB962C8B-B14F-4D97-AF65-F5344CB8AC3E}">
        <p14:creationId xmlns:p14="http://schemas.microsoft.com/office/powerpoint/2010/main" val="131178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A4A41D-7B95-4B4E-8BFC-29D7B024A120}" type="slidenum">
              <a:rPr lang="zh-CN" altLang="en-US" smtClean="0"/>
              <a:t>9</a:t>
            </a:fld>
            <a:endParaRPr lang="zh-CN" altLang="en-US"/>
          </a:p>
        </p:txBody>
      </p:sp>
    </p:spTree>
    <p:extLst>
      <p:ext uri="{BB962C8B-B14F-4D97-AF65-F5344CB8AC3E}">
        <p14:creationId xmlns:p14="http://schemas.microsoft.com/office/powerpoint/2010/main" val="1873814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71624-50F5-4797-8AAC-72337D7CD9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05C327-4110-42A7-9A5E-989E0DC3B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F5AF23-85AE-4FA6-BEC3-E1B4B79D21B0}"/>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5" name="页脚占位符 4">
            <a:extLst>
              <a:ext uri="{FF2B5EF4-FFF2-40B4-BE49-F238E27FC236}">
                <a16:creationId xmlns:a16="http://schemas.microsoft.com/office/drawing/2014/main" id="{6D338753-BBEA-4C31-BC61-6E08F06922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5444F0-40FE-44AD-BD75-BBFBCD2C5E13}"/>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282855968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42ADA-531B-47C3-A772-6D08F12C3C8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DE8513-4160-4F91-93BA-DCBBF3216C9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EE353-665C-418A-8D51-1D5847374263}"/>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5" name="页脚占位符 4">
            <a:extLst>
              <a:ext uri="{FF2B5EF4-FFF2-40B4-BE49-F238E27FC236}">
                <a16:creationId xmlns:a16="http://schemas.microsoft.com/office/drawing/2014/main" id="{ECC3057D-1C72-44B3-9B62-1F41496FB8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7CF552-321F-44C8-91A4-84D00FCDAB81}"/>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109674671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050A93E-F8E3-4F40-BBC2-E47354431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72C07909-454E-414D-A9BB-561EFC8436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图片 8">
            <a:extLst>
              <a:ext uri="{FF2B5EF4-FFF2-40B4-BE49-F238E27FC236}">
                <a16:creationId xmlns:a16="http://schemas.microsoft.com/office/drawing/2014/main" id="{143D12BB-8EAB-4537-B38D-5493F0F35A6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10" name="组合 9">
            <a:extLst>
              <a:ext uri="{FF2B5EF4-FFF2-40B4-BE49-F238E27FC236}">
                <a16:creationId xmlns:a16="http://schemas.microsoft.com/office/drawing/2014/main" id="{535FA254-88BC-4A36-8B7B-2B24CA9D3493}"/>
              </a:ext>
            </a:extLst>
          </p:cNvPr>
          <p:cNvGrpSpPr/>
          <p:nvPr userDrawn="1"/>
        </p:nvGrpSpPr>
        <p:grpSpPr>
          <a:xfrm>
            <a:off x="-588220" y="0"/>
            <a:ext cx="13368438" cy="6858000"/>
            <a:chOff x="-1" y="0"/>
            <a:chExt cx="13368438" cy="6858000"/>
          </a:xfrm>
        </p:grpSpPr>
        <p:pic>
          <p:nvPicPr>
            <p:cNvPr id="11" name="图片 10">
              <a:extLst>
                <a:ext uri="{FF2B5EF4-FFF2-40B4-BE49-F238E27FC236}">
                  <a16:creationId xmlns:a16="http://schemas.microsoft.com/office/drawing/2014/main" id="{88CFC465-11CE-42C3-A79E-D0CE74530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2" name="图片 11">
              <a:extLst>
                <a:ext uri="{FF2B5EF4-FFF2-40B4-BE49-F238E27FC236}">
                  <a16:creationId xmlns:a16="http://schemas.microsoft.com/office/drawing/2014/main" id="{B1B620D4-38D8-4A2D-848B-9D9F30C5E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13" name="图片 12">
              <a:extLst>
                <a:ext uri="{FF2B5EF4-FFF2-40B4-BE49-F238E27FC236}">
                  <a16:creationId xmlns:a16="http://schemas.microsoft.com/office/drawing/2014/main" id="{B9D50EDF-6136-4296-B9DD-0731C6757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14" name="图片 13">
            <a:extLst>
              <a:ext uri="{FF2B5EF4-FFF2-40B4-BE49-F238E27FC236}">
                <a16:creationId xmlns:a16="http://schemas.microsoft.com/office/drawing/2014/main" id="{CBC1FEB3-CE5E-4077-82B1-4AAA568715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46306" b="60030"/>
          <a:stretch/>
        </p:blipFill>
        <p:spPr>
          <a:xfrm>
            <a:off x="110926" y="-409638"/>
            <a:ext cx="3076318" cy="3433768"/>
          </a:xfrm>
          <a:prstGeom prst="rect">
            <a:avLst/>
          </a:prstGeom>
        </p:spPr>
      </p:pic>
      <p:sp>
        <p:nvSpPr>
          <p:cNvPr id="15" name="矩形 14">
            <a:extLst>
              <a:ext uri="{FF2B5EF4-FFF2-40B4-BE49-F238E27FC236}">
                <a16:creationId xmlns:a16="http://schemas.microsoft.com/office/drawing/2014/main" id="{C31A9E91-F10E-4837-AD9B-220FEE51111A}"/>
              </a:ext>
            </a:extLst>
          </p:cNvPr>
          <p:cNvSpPr/>
          <p:nvPr userDrawn="1"/>
        </p:nvSpPr>
        <p:spPr>
          <a:xfrm>
            <a:off x="3716594" y="-33578"/>
            <a:ext cx="7919256"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290559F3-1A7C-418C-82D6-3C1AF9F7C9E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4174" b="13909"/>
          <a:stretch/>
        </p:blipFill>
        <p:spPr>
          <a:xfrm rot="5400000">
            <a:off x="1156490" y="2739079"/>
            <a:ext cx="3383132" cy="4853376"/>
          </a:xfrm>
          <a:prstGeom prst="rect">
            <a:avLst/>
          </a:prstGeom>
        </p:spPr>
      </p:pic>
      <p:pic>
        <p:nvPicPr>
          <p:cNvPr id="17" name="图片 16">
            <a:extLst>
              <a:ext uri="{FF2B5EF4-FFF2-40B4-BE49-F238E27FC236}">
                <a16:creationId xmlns:a16="http://schemas.microsoft.com/office/drawing/2014/main" id="{E172758A-9860-4A84-B193-8B55C77AF0B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964919" y="6180897"/>
            <a:ext cx="9669016" cy="1352871"/>
          </a:xfrm>
          <a:prstGeom prst="rect">
            <a:avLst/>
          </a:prstGeom>
        </p:spPr>
      </p:pic>
      <p:pic>
        <p:nvPicPr>
          <p:cNvPr id="18" name="图片 17">
            <a:extLst>
              <a:ext uri="{FF2B5EF4-FFF2-40B4-BE49-F238E27FC236}">
                <a16:creationId xmlns:a16="http://schemas.microsoft.com/office/drawing/2014/main" id="{D0BB0484-60FC-4814-9811-889CD05D1D1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28740" b="52841"/>
          <a:stretch/>
        </p:blipFill>
        <p:spPr>
          <a:xfrm>
            <a:off x="-1" y="2405730"/>
            <a:ext cx="4486113" cy="4451603"/>
          </a:xfrm>
          <a:prstGeom prst="rect">
            <a:avLst/>
          </a:prstGeom>
        </p:spPr>
      </p:pic>
    </p:spTree>
    <p:extLst>
      <p:ext uri="{BB962C8B-B14F-4D97-AF65-F5344CB8AC3E}">
        <p14:creationId xmlns:p14="http://schemas.microsoft.com/office/powerpoint/2010/main" val="150054264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A018047-DD2C-4264-9468-796E234CA6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a:extLst>
              <a:ext uri="{FF2B5EF4-FFF2-40B4-BE49-F238E27FC236}">
                <a16:creationId xmlns:a16="http://schemas.microsoft.com/office/drawing/2014/main" id="{E899B8FB-D623-401C-8D90-779571695C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9" name="图片 8">
            <a:extLst>
              <a:ext uri="{FF2B5EF4-FFF2-40B4-BE49-F238E27FC236}">
                <a16:creationId xmlns:a16="http://schemas.microsoft.com/office/drawing/2014/main" id="{D903D213-7D31-48CD-92E0-3C293F42613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9788" y="2677716"/>
            <a:ext cx="3554642" cy="3973082"/>
          </a:xfrm>
          <a:prstGeom prst="rect">
            <a:avLst/>
          </a:prstGeom>
        </p:spPr>
      </p:pic>
      <p:pic>
        <p:nvPicPr>
          <p:cNvPr id="10" name="图片 9">
            <a:extLst>
              <a:ext uri="{FF2B5EF4-FFF2-40B4-BE49-F238E27FC236}">
                <a16:creationId xmlns:a16="http://schemas.microsoft.com/office/drawing/2014/main" id="{8E22BB82-B5A7-461D-B016-914609D5726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flipH="1">
            <a:off x="5333" y="3429000"/>
            <a:ext cx="12186665" cy="3395421"/>
          </a:xfrm>
          <a:prstGeom prst="rect">
            <a:avLst/>
          </a:prstGeom>
        </p:spPr>
      </p:pic>
      <p:grpSp>
        <p:nvGrpSpPr>
          <p:cNvPr id="11" name="组合 10">
            <a:extLst>
              <a:ext uri="{FF2B5EF4-FFF2-40B4-BE49-F238E27FC236}">
                <a16:creationId xmlns:a16="http://schemas.microsoft.com/office/drawing/2014/main" id="{2285A98D-514D-40EF-9E33-2BBFEDFF1AF6}"/>
              </a:ext>
            </a:extLst>
          </p:cNvPr>
          <p:cNvGrpSpPr/>
          <p:nvPr userDrawn="1"/>
        </p:nvGrpSpPr>
        <p:grpSpPr>
          <a:xfrm>
            <a:off x="-430955" y="618"/>
            <a:ext cx="13531059" cy="6858000"/>
            <a:chOff x="26214" y="64687"/>
            <a:chExt cx="13531059" cy="6858000"/>
          </a:xfrm>
        </p:grpSpPr>
        <p:pic>
          <p:nvPicPr>
            <p:cNvPr id="12" name="图片 11">
              <a:extLst>
                <a:ext uri="{FF2B5EF4-FFF2-40B4-BE49-F238E27FC236}">
                  <a16:creationId xmlns:a16="http://schemas.microsoft.com/office/drawing/2014/main" id="{DF03C64B-A368-49A9-852C-8A01FAA36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14" y="64687"/>
              <a:ext cx="4573721" cy="6858000"/>
            </a:xfrm>
            <a:prstGeom prst="rect">
              <a:avLst/>
            </a:prstGeom>
          </p:spPr>
        </p:pic>
        <p:pic>
          <p:nvPicPr>
            <p:cNvPr id="13" name="图片 12">
              <a:extLst>
                <a:ext uri="{FF2B5EF4-FFF2-40B4-BE49-F238E27FC236}">
                  <a16:creationId xmlns:a16="http://schemas.microsoft.com/office/drawing/2014/main" id="{C864552D-DA8A-446A-98B6-A6D920B20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7496" y="64687"/>
              <a:ext cx="4573721" cy="6858000"/>
            </a:xfrm>
            <a:prstGeom prst="rect">
              <a:avLst/>
            </a:prstGeom>
          </p:spPr>
        </p:pic>
        <p:pic>
          <p:nvPicPr>
            <p:cNvPr id="14" name="图片 13">
              <a:extLst>
                <a:ext uri="{FF2B5EF4-FFF2-40B4-BE49-F238E27FC236}">
                  <a16:creationId xmlns:a16="http://schemas.microsoft.com/office/drawing/2014/main" id="{2E7F3EC0-7D42-4D19-B737-F18BDBCCE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3552" y="64687"/>
              <a:ext cx="4573721" cy="6858000"/>
            </a:xfrm>
            <a:prstGeom prst="rect">
              <a:avLst/>
            </a:prstGeom>
          </p:spPr>
        </p:pic>
      </p:grpSp>
      <p:sp>
        <p:nvSpPr>
          <p:cNvPr id="15" name="矩形 14">
            <a:extLst>
              <a:ext uri="{FF2B5EF4-FFF2-40B4-BE49-F238E27FC236}">
                <a16:creationId xmlns:a16="http://schemas.microsoft.com/office/drawing/2014/main" id="{BAFE518F-7140-4204-B76D-3064A47513BB}"/>
              </a:ext>
            </a:extLst>
          </p:cNvPr>
          <p:cNvSpPr/>
          <p:nvPr userDrawn="1"/>
        </p:nvSpPr>
        <p:spPr>
          <a:xfrm>
            <a:off x="3018451" y="-19668"/>
            <a:ext cx="8361984"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1598F39-5465-45C9-83DE-3964E8F2DC9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2040041">
            <a:off x="897195" y="-21639"/>
            <a:ext cx="2806926" cy="2840019"/>
          </a:xfrm>
          <a:prstGeom prst="rect">
            <a:avLst/>
          </a:prstGeom>
        </p:spPr>
      </p:pic>
      <p:pic>
        <p:nvPicPr>
          <p:cNvPr id="17" name="图片 16">
            <a:extLst>
              <a:ext uri="{FF2B5EF4-FFF2-40B4-BE49-F238E27FC236}">
                <a16:creationId xmlns:a16="http://schemas.microsoft.com/office/drawing/2014/main" id="{C3928D06-5B4E-4D7C-A64D-6ED23D78017D}"/>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0" y="0"/>
            <a:ext cx="1785056" cy="6858000"/>
          </a:xfrm>
          <a:prstGeom prst="rect">
            <a:avLst/>
          </a:prstGeom>
        </p:spPr>
      </p:pic>
      <p:pic>
        <p:nvPicPr>
          <p:cNvPr id="18" name="图片 17">
            <a:extLst>
              <a:ext uri="{FF2B5EF4-FFF2-40B4-BE49-F238E27FC236}">
                <a16:creationId xmlns:a16="http://schemas.microsoft.com/office/drawing/2014/main" id="{0DBAB287-F9C6-4A37-BE4D-D57497FB01D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10061795" y="3410229"/>
            <a:ext cx="2783299" cy="3894744"/>
          </a:xfrm>
          <a:prstGeom prst="rect">
            <a:avLst/>
          </a:prstGeom>
        </p:spPr>
      </p:pic>
      <p:pic>
        <p:nvPicPr>
          <p:cNvPr id="8" name="图片 7">
            <a:extLst>
              <a:ext uri="{FF2B5EF4-FFF2-40B4-BE49-F238E27FC236}">
                <a16:creationId xmlns:a16="http://schemas.microsoft.com/office/drawing/2014/main" id="{AD406435-019F-4CD9-BE11-D355CF05410D}"/>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1142633" y="5952102"/>
            <a:ext cx="9669016" cy="1352871"/>
          </a:xfrm>
          <a:prstGeom prst="rect">
            <a:avLst/>
          </a:prstGeom>
        </p:spPr>
      </p:pic>
      <p:pic>
        <p:nvPicPr>
          <p:cNvPr id="19" name="图片 18">
            <a:extLst>
              <a:ext uri="{FF2B5EF4-FFF2-40B4-BE49-F238E27FC236}">
                <a16:creationId xmlns:a16="http://schemas.microsoft.com/office/drawing/2014/main" id="{9F64555B-E7F9-45B8-A38D-7A4A701FE0B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a:stretch/>
        </p:blipFill>
        <p:spPr>
          <a:xfrm>
            <a:off x="7570196" y="6270323"/>
            <a:ext cx="4572016" cy="1352871"/>
          </a:xfrm>
          <a:prstGeom prst="rect">
            <a:avLst/>
          </a:prstGeom>
        </p:spPr>
      </p:pic>
    </p:spTree>
    <p:extLst>
      <p:ext uri="{BB962C8B-B14F-4D97-AF65-F5344CB8AC3E}">
        <p14:creationId xmlns:p14="http://schemas.microsoft.com/office/powerpoint/2010/main" val="8245445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58BB3805-43AB-4FF2-AB1E-F1664AB24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0AA389B8-1268-463A-A9AB-6EE7ECA3B3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27" name="组合 26">
            <a:extLst>
              <a:ext uri="{FF2B5EF4-FFF2-40B4-BE49-F238E27FC236}">
                <a16:creationId xmlns:a16="http://schemas.microsoft.com/office/drawing/2014/main" id="{2AF3CA39-6F8C-4D6E-A401-8D98454D06E8}"/>
              </a:ext>
            </a:extLst>
          </p:cNvPr>
          <p:cNvGrpSpPr/>
          <p:nvPr userDrawn="1"/>
        </p:nvGrpSpPr>
        <p:grpSpPr>
          <a:xfrm>
            <a:off x="-754266" y="32960"/>
            <a:ext cx="13368438" cy="6858000"/>
            <a:chOff x="-1" y="0"/>
            <a:chExt cx="13368438" cy="6858000"/>
          </a:xfrm>
        </p:grpSpPr>
        <p:pic>
          <p:nvPicPr>
            <p:cNvPr id="28" name="图片 27">
              <a:extLst>
                <a:ext uri="{FF2B5EF4-FFF2-40B4-BE49-F238E27FC236}">
                  <a16:creationId xmlns:a16="http://schemas.microsoft.com/office/drawing/2014/main" id="{200EC5E8-0A80-420F-948E-3E314F86A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29" name="图片 28">
              <a:extLst>
                <a:ext uri="{FF2B5EF4-FFF2-40B4-BE49-F238E27FC236}">
                  <a16:creationId xmlns:a16="http://schemas.microsoft.com/office/drawing/2014/main" id="{F40D6AFF-CC83-4D12-9D93-AFAEB303E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30" name="图片 29">
              <a:extLst>
                <a:ext uri="{FF2B5EF4-FFF2-40B4-BE49-F238E27FC236}">
                  <a16:creationId xmlns:a16="http://schemas.microsoft.com/office/drawing/2014/main" id="{915F7106-4E53-4917-862D-B8B198392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31" name="图片 30">
            <a:extLst>
              <a:ext uri="{FF2B5EF4-FFF2-40B4-BE49-F238E27FC236}">
                <a16:creationId xmlns:a16="http://schemas.microsoft.com/office/drawing/2014/main" id="{0ADA8D0A-5C34-45C7-BBFD-398127A2E00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75799" y="5291787"/>
            <a:ext cx="9669016" cy="1352871"/>
          </a:xfrm>
          <a:prstGeom prst="rect">
            <a:avLst/>
          </a:prstGeom>
        </p:spPr>
      </p:pic>
      <p:grpSp>
        <p:nvGrpSpPr>
          <p:cNvPr id="32" name="组合 31">
            <a:extLst>
              <a:ext uri="{FF2B5EF4-FFF2-40B4-BE49-F238E27FC236}">
                <a16:creationId xmlns:a16="http://schemas.microsoft.com/office/drawing/2014/main" id="{096587D5-A6DF-4B88-B1D4-CD00F7706124}"/>
              </a:ext>
            </a:extLst>
          </p:cNvPr>
          <p:cNvGrpSpPr/>
          <p:nvPr userDrawn="1"/>
        </p:nvGrpSpPr>
        <p:grpSpPr>
          <a:xfrm>
            <a:off x="-1" y="-16721"/>
            <a:ext cx="11501538" cy="4843080"/>
            <a:chOff x="-1" y="-16721"/>
            <a:chExt cx="11501538" cy="4843080"/>
          </a:xfrm>
        </p:grpSpPr>
        <p:pic>
          <p:nvPicPr>
            <p:cNvPr id="33" name="图片 32">
              <a:extLst>
                <a:ext uri="{FF2B5EF4-FFF2-40B4-BE49-F238E27FC236}">
                  <a16:creationId xmlns:a16="http://schemas.microsoft.com/office/drawing/2014/main" id="{472DCC1B-C874-491C-BD01-0894C9FA9D7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6721"/>
              <a:ext cx="5358419" cy="4843080"/>
            </a:xfrm>
            <a:prstGeom prst="rect">
              <a:avLst/>
            </a:prstGeom>
          </p:spPr>
        </p:pic>
        <p:pic>
          <p:nvPicPr>
            <p:cNvPr id="34" name="图片 33">
              <a:extLst>
                <a:ext uri="{FF2B5EF4-FFF2-40B4-BE49-F238E27FC236}">
                  <a16:creationId xmlns:a16="http://schemas.microsoft.com/office/drawing/2014/main" id="{11E098FD-4324-40D1-B745-49A825B7539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143118" y="-16721"/>
              <a:ext cx="5358419" cy="4843080"/>
            </a:xfrm>
            <a:prstGeom prst="rect">
              <a:avLst/>
            </a:prstGeom>
          </p:spPr>
        </p:pic>
      </p:grpSp>
      <p:grpSp>
        <p:nvGrpSpPr>
          <p:cNvPr id="35" name="组合 34">
            <a:extLst>
              <a:ext uri="{FF2B5EF4-FFF2-40B4-BE49-F238E27FC236}">
                <a16:creationId xmlns:a16="http://schemas.microsoft.com/office/drawing/2014/main" id="{EC0BA013-A998-4EF6-9E87-E325336CC2DE}"/>
              </a:ext>
            </a:extLst>
          </p:cNvPr>
          <p:cNvGrpSpPr/>
          <p:nvPr userDrawn="1"/>
        </p:nvGrpSpPr>
        <p:grpSpPr>
          <a:xfrm>
            <a:off x="-485243" y="177161"/>
            <a:ext cx="13183116" cy="6858000"/>
            <a:chOff x="-24761" y="-16721"/>
            <a:chExt cx="13183116" cy="6858000"/>
          </a:xfrm>
        </p:grpSpPr>
        <p:pic>
          <p:nvPicPr>
            <p:cNvPr id="36" name="图片 35">
              <a:extLst>
                <a:ext uri="{FF2B5EF4-FFF2-40B4-BE49-F238E27FC236}">
                  <a16:creationId xmlns:a16="http://schemas.microsoft.com/office/drawing/2014/main" id="{83EC65B7-4A95-460A-A5A2-F6EB837DF6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61" y="-16721"/>
              <a:ext cx="4573721" cy="6858000"/>
            </a:xfrm>
            <a:prstGeom prst="rect">
              <a:avLst/>
            </a:prstGeom>
          </p:spPr>
        </p:pic>
        <p:pic>
          <p:nvPicPr>
            <p:cNvPr id="37" name="图片 36">
              <a:extLst>
                <a:ext uri="{FF2B5EF4-FFF2-40B4-BE49-F238E27FC236}">
                  <a16:creationId xmlns:a16="http://schemas.microsoft.com/office/drawing/2014/main" id="{ECD18F15-44CF-4BF2-B43F-0901ADE014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3865" y="-16721"/>
              <a:ext cx="4573721" cy="6858000"/>
            </a:xfrm>
            <a:prstGeom prst="rect">
              <a:avLst/>
            </a:prstGeom>
          </p:spPr>
        </p:pic>
        <p:pic>
          <p:nvPicPr>
            <p:cNvPr id="38" name="图片 37">
              <a:extLst>
                <a:ext uri="{FF2B5EF4-FFF2-40B4-BE49-F238E27FC236}">
                  <a16:creationId xmlns:a16="http://schemas.microsoft.com/office/drawing/2014/main" id="{9C4B1ED4-9815-49ED-8093-F433CC09D5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4634" y="-16721"/>
              <a:ext cx="4573721" cy="6858000"/>
            </a:xfrm>
            <a:prstGeom prst="rect">
              <a:avLst/>
            </a:prstGeom>
          </p:spPr>
        </p:pic>
      </p:grpSp>
      <p:pic>
        <p:nvPicPr>
          <p:cNvPr id="39" name="图片 38">
            <a:extLst>
              <a:ext uri="{FF2B5EF4-FFF2-40B4-BE49-F238E27FC236}">
                <a16:creationId xmlns:a16="http://schemas.microsoft.com/office/drawing/2014/main" id="{6C7315D0-C2C7-43D9-9DE5-4753777931B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22121" y="4253162"/>
            <a:ext cx="3111560" cy="3432118"/>
          </a:xfrm>
          <a:prstGeom prst="rect">
            <a:avLst/>
          </a:prstGeom>
        </p:spPr>
      </p:pic>
      <p:sp>
        <p:nvSpPr>
          <p:cNvPr id="40" name="矩形 39">
            <a:extLst>
              <a:ext uri="{FF2B5EF4-FFF2-40B4-BE49-F238E27FC236}">
                <a16:creationId xmlns:a16="http://schemas.microsoft.com/office/drawing/2014/main" id="{C2F2FF42-A210-4A85-A86E-EF1B610D56E3}"/>
              </a:ext>
            </a:extLst>
          </p:cNvPr>
          <p:cNvSpPr/>
          <p:nvPr userDrawn="1"/>
        </p:nvSpPr>
        <p:spPr>
          <a:xfrm>
            <a:off x="869775" y="-9889"/>
            <a:ext cx="8361984"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EF12706B-8938-4146-B162-BA3ABC40101C}"/>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332969" y="0"/>
            <a:ext cx="1785056" cy="6858000"/>
          </a:xfrm>
          <a:prstGeom prst="rect">
            <a:avLst/>
          </a:prstGeom>
        </p:spPr>
      </p:pic>
      <p:pic>
        <p:nvPicPr>
          <p:cNvPr id="42" name="图片 41">
            <a:extLst>
              <a:ext uri="{FF2B5EF4-FFF2-40B4-BE49-F238E27FC236}">
                <a16:creationId xmlns:a16="http://schemas.microsoft.com/office/drawing/2014/main" id="{3FCECD71-68D5-4D63-ACEC-C32725FDD3A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10302003" y="3748822"/>
            <a:ext cx="1931847" cy="4026633"/>
          </a:xfrm>
          <a:prstGeom prst="rect">
            <a:avLst/>
          </a:prstGeom>
        </p:spPr>
      </p:pic>
      <p:pic>
        <p:nvPicPr>
          <p:cNvPr id="43" name="图片 42">
            <a:extLst>
              <a:ext uri="{FF2B5EF4-FFF2-40B4-BE49-F238E27FC236}">
                <a16:creationId xmlns:a16="http://schemas.microsoft.com/office/drawing/2014/main" id="{52DE935E-05C8-46AF-A180-4DB4415DF18D}"/>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54066"/>
          <a:stretch/>
        </p:blipFill>
        <p:spPr>
          <a:xfrm>
            <a:off x="7878220" y="4196527"/>
            <a:ext cx="5196230" cy="3578928"/>
          </a:xfrm>
          <a:prstGeom prst="rect">
            <a:avLst/>
          </a:prstGeom>
        </p:spPr>
      </p:pic>
      <p:pic>
        <p:nvPicPr>
          <p:cNvPr id="44" name="图片 43">
            <a:extLst>
              <a:ext uri="{FF2B5EF4-FFF2-40B4-BE49-F238E27FC236}">
                <a16:creationId xmlns:a16="http://schemas.microsoft.com/office/drawing/2014/main" id="{C2C7F3FB-8A57-425D-8B49-7C53D90165A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8550673" y="-212768"/>
            <a:ext cx="3101719" cy="3172927"/>
          </a:xfrm>
          <a:prstGeom prst="rect">
            <a:avLst/>
          </a:prstGeom>
        </p:spPr>
      </p:pic>
    </p:spTree>
    <p:extLst>
      <p:ext uri="{BB962C8B-B14F-4D97-AF65-F5344CB8AC3E}">
        <p14:creationId xmlns:p14="http://schemas.microsoft.com/office/powerpoint/2010/main" val="276060274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AC1546C-F3F3-42A6-B035-17C91B981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a:extLst>
              <a:ext uri="{FF2B5EF4-FFF2-40B4-BE49-F238E27FC236}">
                <a16:creationId xmlns:a16="http://schemas.microsoft.com/office/drawing/2014/main" id="{624598C2-5EBA-40C1-9F02-5C14D3AD22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8" name="图片 7">
            <a:extLst>
              <a:ext uri="{FF2B5EF4-FFF2-40B4-BE49-F238E27FC236}">
                <a16:creationId xmlns:a16="http://schemas.microsoft.com/office/drawing/2014/main" id="{FED0017E-A557-4C43-B73A-2DE6D601B1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75" y="252021"/>
            <a:ext cx="12236456" cy="6858000"/>
          </a:xfrm>
          <a:prstGeom prst="rect">
            <a:avLst/>
          </a:prstGeom>
        </p:spPr>
      </p:pic>
      <p:pic>
        <p:nvPicPr>
          <p:cNvPr id="9" name="图片 8">
            <a:extLst>
              <a:ext uri="{FF2B5EF4-FFF2-40B4-BE49-F238E27FC236}">
                <a16:creationId xmlns:a16="http://schemas.microsoft.com/office/drawing/2014/main" id="{4AF25AA7-B005-4F67-A279-13CF0661162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19241" y="1054444"/>
            <a:ext cx="4461920" cy="4932030"/>
          </a:xfrm>
          <a:prstGeom prst="rect">
            <a:avLst/>
          </a:prstGeom>
        </p:spPr>
      </p:pic>
      <p:grpSp>
        <p:nvGrpSpPr>
          <p:cNvPr id="10" name="组合 9">
            <a:extLst>
              <a:ext uri="{FF2B5EF4-FFF2-40B4-BE49-F238E27FC236}">
                <a16:creationId xmlns:a16="http://schemas.microsoft.com/office/drawing/2014/main" id="{7611DF32-1198-4DC6-8D0D-0E8FB41ED585}"/>
              </a:ext>
            </a:extLst>
          </p:cNvPr>
          <p:cNvGrpSpPr/>
          <p:nvPr userDrawn="1"/>
        </p:nvGrpSpPr>
        <p:grpSpPr>
          <a:xfrm>
            <a:off x="10381" y="87119"/>
            <a:ext cx="12177444" cy="6891874"/>
            <a:chOff x="10381" y="87119"/>
            <a:chExt cx="12177444" cy="6891874"/>
          </a:xfrm>
        </p:grpSpPr>
        <p:pic>
          <p:nvPicPr>
            <p:cNvPr id="11" name="图片 10">
              <a:extLst>
                <a:ext uri="{FF2B5EF4-FFF2-40B4-BE49-F238E27FC236}">
                  <a16:creationId xmlns:a16="http://schemas.microsoft.com/office/drawing/2014/main" id="{4DEF75A8-8754-4C97-8E7B-9EEF93A23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104" y="87119"/>
              <a:ext cx="4573721" cy="6858000"/>
            </a:xfrm>
            <a:prstGeom prst="rect">
              <a:avLst/>
            </a:prstGeom>
          </p:spPr>
        </p:pic>
        <p:pic>
          <p:nvPicPr>
            <p:cNvPr id="12" name="图片 11">
              <a:extLst>
                <a:ext uri="{FF2B5EF4-FFF2-40B4-BE49-F238E27FC236}">
                  <a16:creationId xmlns:a16="http://schemas.microsoft.com/office/drawing/2014/main" id="{6489C675-8CD5-4434-9043-2939F5779EB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753568" y="87119"/>
              <a:ext cx="3787737" cy="6858000"/>
            </a:xfrm>
            <a:prstGeom prst="rect">
              <a:avLst/>
            </a:prstGeom>
          </p:spPr>
        </p:pic>
        <p:pic>
          <p:nvPicPr>
            <p:cNvPr id="13" name="图片 12">
              <a:extLst>
                <a:ext uri="{FF2B5EF4-FFF2-40B4-BE49-F238E27FC236}">
                  <a16:creationId xmlns:a16="http://schemas.microsoft.com/office/drawing/2014/main" id="{4CD7450C-97F9-4707-BA65-0E95C3EEB9C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0381" y="120993"/>
              <a:ext cx="3748636" cy="6858000"/>
            </a:xfrm>
            <a:prstGeom prst="rect">
              <a:avLst/>
            </a:prstGeom>
          </p:spPr>
        </p:pic>
      </p:grpSp>
      <p:pic>
        <p:nvPicPr>
          <p:cNvPr id="14" name="图片 13">
            <a:extLst>
              <a:ext uri="{FF2B5EF4-FFF2-40B4-BE49-F238E27FC236}">
                <a16:creationId xmlns:a16="http://schemas.microsoft.com/office/drawing/2014/main" id="{30365785-5677-4F2B-87E9-3951E7AF56B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4525" y="-1091139"/>
            <a:ext cx="5530486" cy="8292607"/>
          </a:xfrm>
          <a:prstGeom prst="rect">
            <a:avLst/>
          </a:prstGeom>
        </p:spPr>
      </p:pic>
      <p:grpSp>
        <p:nvGrpSpPr>
          <p:cNvPr id="15" name="组合 14">
            <a:extLst>
              <a:ext uri="{FF2B5EF4-FFF2-40B4-BE49-F238E27FC236}">
                <a16:creationId xmlns:a16="http://schemas.microsoft.com/office/drawing/2014/main" id="{C1982ADA-7E56-441F-A7A3-99973848EECE}"/>
              </a:ext>
            </a:extLst>
          </p:cNvPr>
          <p:cNvGrpSpPr/>
          <p:nvPr userDrawn="1"/>
        </p:nvGrpSpPr>
        <p:grpSpPr>
          <a:xfrm>
            <a:off x="-58701" y="-16937"/>
            <a:ext cx="12139632" cy="6858000"/>
            <a:chOff x="-28288" y="0"/>
            <a:chExt cx="12139632" cy="6858000"/>
          </a:xfrm>
        </p:grpSpPr>
        <p:pic>
          <p:nvPicPr>
            <p:cNvPr id="16" name="图片 15">
              <a:extLst>
                <a:ext uri="{FF2B5EF4-FFF2-40B4-BE49-F238E27FC236}">
                  <a16:creationId xmlns:a16="http://schemas.microsoft.com/office/drawing/2014/main" id="{15B473BB-7518-4497-8449-269DD6AA5B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88" y="0"/>
              <a:ext cx="4573721" cy="6858000"/>
            </a:xfrm>
            <a:prstGeom prst="rect">
              <a:avLst/>
            </a:prstGeom>
          </p:spPr>
        </p:pic>
        <p:pic>
          <p:nvPicPr>
            <p:cNvPr id="17" name="图片 16">
              <a:extLst>
                <a:ext uri="{FF2B5EF4-FFF2-40B4-BE49-F238E27FC236}">
                  <a16:creationId xmlns:a16="http://schemas.microsoft.com/office/drawing/2014/main" id="{C87132BA-6CC4-4D14-8ECE-632A270013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6026" y="0"/>
              <a:ext cx="7745318" cy="6858000"/>
            </a:xfrm>
            <a:prstGeom prst="rect">
              <a:avLst/>
            </a:prstGeom>
          </p:spPr>
        </p:pic>
      </p:grpSp>
      <p:grpSp>
        <p:nvGrpSpPr>
          <p:cNvPr id="18" name="组合 17">
            <a:extLst>
              <a:ext uri="{FF2B5EF4-FFF2-40B4-BE49-F238E27FC236}">
                <a16:creationId xmlns:a16="http://schemas.microsoft.com/office/drawing/2014/main" id="{8D9760A2-182A-47AA-9F53-27188F08A0BC}"/>
              </a:ext>
            </a:extLst>
          </p:cNvPr>
          <p:cNvGrpSpPr/>
          <p:nvPr userDrawn="1"/>
        </p:nvGrpSpPr>
        <p:grpSpPr>
          <a:xfrm>
            <a:off x="-77187" y="-43909"/>
            <a:ext cx="13341487" cy="6858000"/>
            <a:chOff x="4903" y="-33345"/>
            <a:chExt cx="13341487" cy="6858000"/>
          </a:xfrm>
        </p:grpSpPr>
        <p:pic>
          <p:nvPicPr>
            <p:cNvPr id="19" name="图片 18">
              <a:extLst>
                <a:ext uri="{FF2B5EF4-FFF2-40B4-BE49-F238E27FC236}">
                  <a16:creationId xmlns:a16="http://schemas.microsoft.com/office/drawing/2014/main" id="{393FF45D-0934-47AD-9927-42445D1049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3" y="-33345"/>
              <a:ext cx="4573721" cy="6858000"/>
            </a:xfrm>
            <a:prstGeom prst="rect">
              <a:avLst/>
            </a:prstGeom>
          </p:spPr>
        </p:pic>
        <p:pic>
          <p:nvPicPr>
            <p:cNvPr id="20" name="图片 19">
              <a:extLst>
                <a:ext uri="{FF2B5EF4-FFF2-40B4-BE49-F238E27FC236}">
                  <a16:creationId xmlns:a16="http://schemas.microsoft.com/office/drawing/2014/main" id="{225598BD-D5DC-4819-9915-7EFE3E1101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0202" y="-33345"/>
              <a:ext cx="4573721" cy="6858000"/>
            </a:xfrm>
            <a:prstGeom prst="rect">
              <a:avLst/>
            </a:prstGeom>
          </p:spPr>
        </p:pic>
        <p:pic>
          <p:nvPicPr>
            <p:cNvPr id="21" name="图片 20">
              <a:extLst>
                <a:ext uri="{FF2B5EF4-FFF2-40B4-BE49-F238E27FC236}">
                  <a16:creationId xmlns:a16="http://schemas.microsoft.com/office/drawing/2014/main" id="{AF9311F3-DFBD-4226-ABC5-5B5A8B5479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72669" y="-33345"/>
              <a:ext cx="4573721" cy="6858000"/>
            </a:xfrm>
            <a:prstGeom prst="rect">
              <a:avLst/>
            </a:prstGeom>
          </p:spPr>
        </p:pic>
      </p:grpSp>
      <p:grpSp>
        <p:nvGrpSpPr>
          <p:cNvPr id="22" name="组合 21">
            <a:extLst>
              <a:ext uri="{FF2B5EF4-FFF2-40B4-BE49-F238E27FC236}">
                <a16:creationId xmlns:a16="http://schemas.microsoft.com/office/drawing/2014/main" id="{9EECA537-1695-436B-B15D-4CAE6FE85264}"/>
              </a:ext>
            </a:extLst>
          </p:cNvPr>
          <p:cNvGrpSpPr/>
          <p:nvPr userDrawn="1"/>
        </p:nvGrpSpPr>
        <p:grpSpPr>
          <a:xfrm>
            <a:off x="-150813" y="5128826"/>
            <a:ext cx="12833722" cy="3944202"/>
            <a:chOff x="-240348" y="5176361"/>
            <a:chExt cx="12833722" cy="3944202"/>
          </a:xfrm>
        </p:grpSpPr>
        <p:pic>
          <p:nvPicPr>
            <p:cNvPr id="23" name="图片 22">
              <a:extLst>
                <a:ext uri="{FF2B5EF4-FFF2-40B4-BE49-F238E27FC236}">
                  <a16:creationId xmlns:a16="http://schemas.microsoft.com/office/drawing/2014/main" id="{0F9C5F2D-6982-4F60-B175-44C6EE188CE1}"/>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40348" y="5176361"/>
              <a:ext cx="4573721" cy="3944202"/>
            </a:xfrm>
            <a:prstGeom prst="rect">
              <a:avLst/>
            </a:prstGeom>
          </p:spPr>
        </p:pic>
        <p:pic>
          <p:nvPicPr>
            <p:cNvPr id="24" name="图片 23">
              <a:extLst>
                <a:ext uri="{FF2B5EF4-FFF2-40B4-BE49-F238E27FC236}">
                  <a16:creationId xmlns:a16="http://schemas.microsoft.com/office/drawing/2014/main" id="{72976F03-4B30-4825-AD97-00BE8FF5F276}"/>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773329" y="5176361"/>
              <a:ext cx="4573721" cy="3944202"/>
            </a:xfrm>
            <a:prstGeom prst="rect">
              <a:avLst/>
            </a:prstGeom>
          </p:spPr>
        </p:pic>
        <p:pic>
          <p:nvPicPr>
            <p:cNvPr id="25" name="图片 24">
              <a:extLst>
                <a:ext uri="{FF2B5EF4-FFF2-40B4-BE49-F238E27FC236}">
                  <a16:creationId xmlns:a16="http://schemas.microsoft.com/office/drawing/2014/main" id="{1C8A8C76-558D-4399-83AC-BC34D19319E9}"/>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8019653" y="5176361"/>
              <a:ext cx="4573721" cy="3944202"/>
            </a:xfrm>
            <a:prstGeom prst="rect">
              <a:avLst/>
            </a:prstGeom>
          </p:spPr>
        </p:pic>
      </p:grpSp>
      <p:sp>
        <p:nvSpPr>
          <p:cNvPr id="26" name="矩形 25">
            <a:extLst>
              <a:ext uri="{FF2B5EF4-FFF2-40B4-BE49-F238E27FC236}">
                <a16:creationId xmlns:a16="http://schemas.microsoft.com/office/drawing/2014/main" id="{49AB57FA-F6A5-48E9-8707-3C7C346E8D45}"/>
              </a:ext>
            </a:extLst>
          </p:cNvPr>
          <p:cNvSpPr/>
          <p:nvPr userDrawn="1"/>
        </p:nvSpPr>
        <p:spPr>
          <a:xfrm>
            <a:off x="4264229" y="-33578"/>
            <a:ext cx="7630409"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F4463BBF-798E-41C0-984B-CFE134861E4C}"/>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46306" b="60030"/>
          <a:stretch/>
        </p:blipFill>
        <p:spPr>
          <a:xfrm flipH="1">
            <a:off x="1960143" y="-457616"/>
            <a:ext cx="3076318" cy="3433768"/>
          </a:xfrm>
          <a:prstGeom prst="rect">
            <a:avLst/>
          </a:prstGeom>
        </p:spPr>
      </p:pic>
      <p:pic>
        <p:nvPicPr>
          <p:cNvPr id="28" name="图片 27">
            <a:extLst>
              <a:ext uri="{FF2B5EF4-FFF2-40B4-BE49-F238E27FC236}">
                <a16:creationId xmlns:a16="http://schemas.microsoft.com/office/drawing/2014/main" id="{A9B08646-C751-4241-AC1E-9A7E473E79A2}"/>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a:stretch/>
        </p:blipFill>
        <p:spPr>
          <a:xfrm>
            <a:off x="2145240" y="6127188"/>
            <a:ext cx="9669016" cy="1352871"/>
          </a:xfrm>
          <a:prstGeom prst="rect">
            <a:avLst/>
          </a:prstGeom>
        </p:spPr>
      </p:pic>
    </p:spTree>
    <p:extLst>
      <p:ext uri="{BB962C8B-B14F-4D97-AF65-F5344CB8AC3E}">
        <p14:creationId xmlns:p14="http://schemas.microsoft.com/office/powerpoint/2010/main" val="15696914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9BBA7-B901-4352-8503-FB167AFF83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FC4892-40F7-4CD2-AB16-7D76C73CED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B4581F-BFA0-4C10-8395-B38C4DC28933}"/>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5" name="页脚占位符 4">
            <a:extLst>
              <a:ext uri="{FF2B5EF4-FFF2-40B4-BE49-F238E27FC236}">
                <a16:creationId xmlns:a16="http://schemas.microsoft.com/office/drawing/2014/main" id="{FBA1B7A3-0F8D-4BBB-9155-F63822068E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F19B58-AE38-4D71-B2BB-784160AA6D27}"/>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315490588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B97EE-C2E3-4ECD-8D38-756A241D93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C66CEE-36F8-4208-9877-560B29A71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C4A637D-6325-44D9-AB7A-A4C9315303A5}"/>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5" name="页脚占位符 4">
            <a:extLst>
              <a:ext uri="{FF2B5EF4-FFF2-40B4-BE49-F238E27FC236}">
                <a16:creationId xmlns:a16="http://schemas.microsoft.com/office/drawing/2014/main" id="{2DABDC99-2C87-4E7B-944F-23249EF158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AD8E74-0A78-4B5F-8631-37126D8C5510}"/>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164796827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FA11B-D4C8-410A-A135-0848D0D319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076E9A-52BD-41C9-AECB-5DF51180577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78987B4-02C3-47D2-A8EB-9DD57BA04FD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CDF66D-FEBB-4A9B-9CB8-73EBF8D3B532}"/>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6" name="页脚占位符 5">
            <a:extLst>
              <a:ext uri="{FF2B5EF4-FFF2-40B4-BE49-F238E27FC236}">
                <a16:creationId xmlns:a16="http://schemas.microsoft.com/office/drawing/2014/main" id="{59A4E7D1-12DB-4E2A-AB41-4CD9CB69DA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AF9F5C-7414-44D7-A886-FBC1EA94E28A}"/>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17634358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A456-7A30-486A-B892-682C09A4926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5FBB0B9-7B14-4A6D-9EFB-68FA19320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20EF95-8F13-49AE-8044-A75618615C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F37AA2-B2A7-4434-ADDE-DC07206F1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7BF936A-F03A-4924-943F-3DC538FC68D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842D39-2C5C-476F-9E01-4DC47BE60A0A}"/>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8" name="页脚占位符 7">
            <a:extLst>
              <a:ext uri="{FF2B5EF4-FFF2-40B4-BE49-F238E27FC236}">
                <a16:creationId xmlns:a16="http://schemas.microsoft.com/office/drawing/2014/main" id="{01468EBD-018E-494D-AE3C-EBE1F5FFEC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D2F9BD-1A36-4564-B994-63A8893697B1}"/>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400752797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86AB6-DF8D-404A-9257-D04DC68D6F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1026EA-EBBA-4CED-BD13-8437DD54F758}"/>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4" name="页脚占位符 3">
            <a:extLst>
              <a:ext uri="{FF2B5EF4-FFF2-40B4-BE49-F238E27FC236}">
                <a16:creationId xmlns:a16="http://schemas.microsoft.com/office/drawing/2014/main" id="{E4F6D365-5D4E-4644-A859-92BFAA7287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2E93C2-BE31-4840-A7A9-5B72ABCF37FD}"/>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83747082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78575-4462-437A-A2AB-A0C6DD1A5AFB}"/>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3" name="页脚占位符 2">
            <a:extLst>
              <a:ext uri="{FF2B5EF4-FFF2-40B4-BE49-F238E27FC236}">
                <a16:creationId xmlns:a16="http://schemas.microsoft.com/office/drawing/2014/main" id="{E3308BC0-4D3F-4006-B74B-169965E7571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4C8EB6B-365C-43FF-AE4F-BDDC56A21273}"/>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40659256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F9296-B836-41F3-8EE9-309601C0EA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10867A-3E7D-4F9B-B79F-213CA5C62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1E4CF7-CCE8-4A0A-87D5-F9C4967F9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B802AE-5689-4663-910A-743D0B910646}"/>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6" name="页脚占位符 5">
            <a:extLst>
              <a:ext uri="{FF2B5EF4-FFF2-40B4-BE49-F238E27FC236}">
                <a16:creationId xmlns:a16="http://schemas.microsoft.com/office/drawing/2014/main" id="{09C5FCD9-481F-4FDA-8A6D-9450952D01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5A06ED-64D1-4D03-A588-4C876B16DF4B}"/>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366873148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B2E58-EDC4-446F-81C2-816638B243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B93D7FD-46AD-430C-8891-4EE85D3B9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CDE7E0-A802-4658-90B5-588A59868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474A2A-FD09-45A5-B014-E5DB5F24BCA4}"/>
              </a:ext>
            </a:extLst>
          </p:cNvPr>
          <p:cNvSpPr>
            <a:spLocks noGrp="1"/>
          </p:cNvSpPr>
          <p:nvPr>
            <p:ph type="dt" sz="half" idx="10"/>
          </p:nvPr>
        </p:nvSpPr>
        <p:spPr/>
        <p:txBody>
          <a:bodyPr/>
          <a:lstStyle/>
          <a:p>
            <a:fld id="{C9F55261-400F-41E4-9EC6-0E0267D370E2}" type="datetimeFigureOut">
              <a:rPr lang="zh-CN" altLang="en-US" smtClean="0"/>
              <a:t>2019/6/24</a:t>
            </a:fld>
            <a:endParaRPr lang="zh-CN" altLang="en-US"/>
          </a:p>
        </p:txBody>
      </p:sp>
      <p:sp>
        <p:nvSpPr>
          <p:cNvPr id="6" name="页脚占位符 5">
            <a:extLst>
              <a:ext uri="{FF2B5EF4-FFF2-40B4-BE49-F238E27FC236}">
                <a16:creationId xmlns:a16="http://schemas.microsoft.com/office/drawing/2014/main" id="{5AA78C09-0624-4A19-9B7C-B79E7DE559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B2A11C-CCC6-4B64-B81D-056F29A90B2B}"/>
              </a:ext>
            </a:extLst>
          </p:cNvPr>
          <p:cNvSpPr>
            <a:spLocks noGrp="1"/>
          </p:cNvSpPr>
          <p:nvPr>
            <p:ph type="sldNum" sz="quarter" idx="12"/>
          </p:nvPr>
        </p:nvSpPr>
        <p:spPr/>
        <p:txBody>
          <a:body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67410340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B4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7CDD75-9E03-46DA-97CB-875061BB7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B56601-BCB1-4CE3-ABE7-FCB322953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2859D2-E4CF-4EA1-A85F-A3B853F47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55261-400F-41E4-9EC6-0E0267D370E2}" type="datetimeFigureOut">
              <a:rPr lang="zh-CN" altLang="en-US" smtClean="0"/>
              <a:t>2019/6/24</a:t>
            </a:fld>
            <a:endParaRPr lang="zh-CN" altLang="en-US"/>
          </a:p>
        </p:txBody>
      </p:sp>
      <p:sp>
        <p:nvSpPr>
          <p:cNvPr id="5" name="页脚占位符 4">
            <a:extLst>
              <a:ext uri="{FF2B5EF4-FFF2-40B4-BE49-F238E27FC236}">
                <a16:creationId xmlns:a16="http://schemas.microsoft.com/office/drawing/2014/main" id="{98B30042-C0D8-4903-9AED-140A1C89A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94BEBA-B9A7-4F37-A382-61E42E453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419BC-9EC9-43AF-8E65-BF0A1D82AC7C}" type="slidenum">
              <a:rPr lang="zh-CN" altLang="en-US" smtClean="0"/>
              <a:t>‹#›</a:t>
            </a:fld>
            <a:endParaRPr lang="zh-CN" altLang="en-US"/>
          </a:p>
        </p:txBody>
      </p:sp>
    </p:spTree>
    <p:extLst>
      <p:ext uri="{BB962C8B-B14F-4D97-AF65-F5344CB8AC3E}">
        <p14:creationId xmlns:p14="http://schemas.microsoft.com/office/powerpoint/2010/main" val="4105515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3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32.png"/><Relationship Id="rId5" Type="http://schemas.openxmlformats.org/officeDocument/2006/relationships/image" Target="../media/image1.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png"/><Relationship Id="rId3" Type="http://schemas.openxmlformats.org/officeDocument/2006/relationships/image" Target="../media/image1.jpeg"/><Relationship Id="rId7" Type="http://schemas.openxmlformats.org/officeDocument/2006/relationships/image" Target="../media/image10.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 Id="rId1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19"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sp>
        <p:nvSpPr>
          <p:cNvPr id="24" name="文本框 23">
            <a:extLst>
              <a:ext uri="{FF2B5EF4-FFF2-40B4-BE49-F238E27FC236}">
                <a16:creationId xmlns:a16="http://schemas.microsoft.com/office/drawing/2014/main" id="{9B39F0E3-AD7D-4128-B0AF-D33317EED5D0}"/>
              </a:ext>
            </a:extLst>
          </p:cNvPr>
          <p:cNvSpPr txBox="1"/>
          <p:nvPr/>
        </p:nvSpPr>
        <p:spPr>
          <a:xfrm>
            <a:off x="1977725" y="2097619"/>
            <a:ext cx="8236550" cy="1569660"/>
          </a:xfrm>
          <a:prstGeom prst="rect">
            <a:avLst/>
          </a:prstGeom>
          <a:solidFill>
            <a:srgbClr val="010D1C">
              <a:alpha val="65000"/>
            </a:srgbClr>
          </a:solidFill>
        </p:spPr>
        <p:txBody>
          <a:bodyPr wrap="none" rtlCol="0">
            <a:spAutoFit/>
          </a:bodyPr>
          <a:lstStyle/>
          <a:p>
            <a:r>
              <a:rPr lang="zh-CN" altLang="en-US" sz="9600" dirty="0">
                <a:solidFill>
                  <a:srgbClr val="F5E807"/>
                </a:solidFill>
                <a:latin typeface="字魂59号-创粗黑" panose="00000500000000000000" pitchFamily="2" charset="-122"/>
                <a:ea typeface="字魂59号-创粗黑" panose="00000500000000000000" pitchFamily="2" charset="-122"/>
              </a:rPr>
              <a:t>治愈系</a:t>
            </a:r>
            <a:r>
              <a:rPr lang="en-US" altLang="zh-CN" sz="9600" dirty="0">
                <a:solidFill>
                  <a:srgbClr val="F5E807"/>
                </a:solidFill>
                <a:latin typeface="字魂59号-创粗黑" panose="00000500000000000000" pitchFamily="2" charset="-122"/>
                <a:ea typeface="字魂59号-创粗黑" panose="00000500000000000000" pitchFamily="2" charset="-122"/>
              </a:rPr>
              <a:t>PPT</a:t>
            </a:r>
            <a:r>
              <a:rPr lang="zh-CN" altLang="en-US" sz="9600" dirty="0">
                <a:solidFill>
                  <a:srgbClr val="F5E807"/>
                </a:solidFill>
                <a:latin typeface="字魂59号-创粗黑" panose="00000500000000000000" pitchFamily="2" charset="-122"/>
                <a:ea typeface="字魂59号-创粗黑" panose="00000500000000000000" pitchFamily="2" charset="-122"/>
              </a:rPr>
              <a:t>模板</a:t>
            </a:r>
          </a:p>
        </p:txBody>
      </p:sp>
      <p:sp>
        <p:nvSpPr>
          <p:cNvPr id="25" name="文本框 24">
            <a:extLst>
              <a:ext uri="{FF2B5EF4-FFF2-40B4-BE49-F238E27FC236}">
                <a16:creationId xmlns:a16="http://schemas.microsoft.com/office/drawing/2014/main" id="{C85E3046-16A0-493D-800B-B4C9BD1C5DB1}"/>
              </a:ext>
            </a:extLst>
          </p:cNvPr>
          <p:cNvSpPr txBox="1"/>
          <p:nvPr/>
        </p:nvSpPr>
        <p:spPr>
          <a:xfrm>
            <a:off x="4032775" y="3997565"/>
            <a:ext cx="4126451" cy="646331"/>
          </a:xfrm>
          <a:prstGeom prst="rect">
            <a:avLst/>
          </a:prstGeom>
          <a:solidFill>
            <a:srgbClr val="010D1C">
              <a:alpha val="65000"/>
            </a:srgbClr>
          </a:solidFill>
        </p:spPr>
        <p:txBody>
          <a:bodyPr wrap="none" rtlCol="0">
            <a:spAutoFit/>
          </a:bodyPr>
          <a:lstStyle/>
          <a:p>
            <a:r>
              <a:rPr lang="zh-CN" altLang="en-US" sz="3600" dirty="0">
                <a:solidFill>
                  <a:srgbClr val="F5E807"/>
                </a:solidFill>
                <a:latin typeface="字魂59号-创粗黑" panose="00000500000000000000" pitchFamily="2" charset="-122"/>
                <a:ea typeface="字魂59号-创粗黑" panose="00000500000000000000" pitchFamily="2" charset="-122"/>
              </a:rPr>
              <a:t>夜晚治愈系</a:t>
            </a:r>
            <a:r>
              <a:rPr lang="en-US" altLang="zh-CN" sz="3600" dirty="0">
                <a:solidFill>
                  <a:srgbClr val="F5E807"/>
                </a:solidFill>
                <a:latin typeface="字魂59号-创粗黑" panose="00000500000000000000" pitchFamily="2" charset="-122"/>
                <a:ea typeface="字魂59号-创粗黑" panose="00000500000000000000" pitchFamily="2" charset="-122"/>
              </a:rPr>
              <a:t>PPT</a:t>
            </a:r>
            <a:r>
              <a:rPr lang="zh-CN" altLang="en-US" sz="3600" dirty="0">
                <a:solidFill>
                  <a:srgbClr val="F5E807"/>
                </a:solidFill>
                <a:latin typeface="字魂59号-创粗黑" panose="00000500000000000000" pitchFamily="2" charset="-122"/>
                <a:ea typeface="字魂59号-创粗黑" panose="00000500000000000000" pitchFamily="2" charset="-122"/>
              </a:rPr>
              <a:t>模板</a:t>
            </a:r>
          </a:p>
        </p:txBody>
      </p:sp>
      <p:pic>
        <p:nvPicPr>
          <p:cNvPr id="33" name="图片 32">
            <a:extLst>
              <a:ext uri="{FF2B5EF4-FFF2-40B4-BE49-F238E27FC236}">
                <a16:creationId xmlns:a16="http://schemas.microsoft.com/office/drawing/2014/main" id="{156DC869-5B02-4333-8ABB-44D15C32CEB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rot="2040041">
            <a:off x="-70975" y="238645"/>
            <a:ext cx="4370893" cy="4422425"/>
          </a:xfrm>
          <a:prstGeom prst="rect">
            <a:avLst/>
          </a:prstGeom>
        </p:spPr>
      </p:pic>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pic>
        <p:nvPicPr>
          <p:cNvPr id="10" name="图片 9">
            <a:extLst>
              <a:ext uri="{FF2B5EF4-FFF2-40B4-BE49-F238E27FC236}">
                <a16:creationId xmlns:a16="http://schemas.microsoft.com/office/drawing/2014/main" id="{9572F8EA-38BD-4214-9A9D-D936C5A2041E}"/>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059927" y="2933700"/>
            <a:ext cx="5320295" cy="5698915"/>
          </a:xfrm>
          <a:prstGeom prst="rect">
            <a:avLst/>
          </a:prstGeom>
        </p:spPr>
      </p:pic>
      <p:pic>
        <p:nvPicPr>
          <p:cNvPr id="2" name="5c80d315bac6c">
            <a:hlinkClick r:id="" action="ppaction://media"/>
            <a:extLst>
              <a:ext uri="{FF2B5EF4-FFF2-40B4-BE49-F238E27FC236}">
                <a16:creationId xmlns:a16="http://schemas.microsoft.com/office/drawing/2014/main" id="{3B3C3F6B-D4AC-4208-8D3A-06AD1878B23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7125" y="415925"/>
            <a:ext cx="609600" cy="609600"/>
          </a:xfrm>
          <a:prstGeom prst="rect">
            <a:avLst/>
          </a:prstGeom>
        </p:spPr>
      </p:pic>
    </p:spTree>
    <p:extLst>
      <p:ext uri="{BB962C8B-B14F-4D97-AF65-F5344CB8AC3E}">
        <p14:creationId xmlns:p14="http://schemas.microsoft.com/office/powerpoint/2010/main" val="3976328457"/>
      </p:ext>
    </p:extLst>
  </p:cSld>
  <p:clrMapOvr>
    <a:masterClrMapping/>
  </p:clrMapOvr>
  <mc:AlternateContent xmlns:mc="http://schemas.openxmlformats.org/markup-compatibility/2006">
    <mc:Choice xmlns:p14="http://schemas.microsoft.com/office/powerpoint/2010/main" Requires="p14">
      <p:transition spd="slow" p14:dur="900" advTm="3000">
        <p14:warp dir="in"/>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07154" y="7453463"/>
            <a:ext cx="9669016" cy="1352871"/>
          </a:xfrm>
          <a:prstGeom prst="rect">
            <a:avLst/>
          </a:prstGeom>
        </p:spPr>
      </p:pic>
      <p:pic>
        <p:nvPicPr>
          <p:cNvPr id="8" name="图片 7">
            <a:extLst>
              <a:ext uri="{FF2B5EF4-FFF2-40B4-BE49-F238E27FC236}">
                <a16:creationId xmlns:a16="http://schemas.microsoft.com/office/drawing/2014/main" id="{AC5CF4A9-FBD4-4A3A-921F-84EDCE8FB16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9788" y="2677716"/>
            <a:ext cx="3554642" cy="3973082"/>
          </a:xfrm>
          <a:prstGeom prst="rect">
            <a:avLst/>
          </a:prstGeom>
        </p:spPr>
      </p:pic>
      <p:pic>
        <p:nvPicPr>
          <p:cNvPr id="4" name="图片 3">
            <a:extLst>
              <a:ext uri="{FF2B5EF4-FFF2-40B4-BE49-F238E27FC236}">
                <a16:creationId xmlns:a16="http://schemas.microsoft.com/office/drawing/2014/main" id="{6281180D-D669-4A06-9034-55E58277C11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5333" y="3429000"/>
            <a:ext cx="12186665" cy="3395421"/>
          </a:xfrm>
          <a:prstGeom prst="rect">
            <a:avLst/>
          </a:prstGeom>
        </p:spPr>
      </p:pic>
      <p:grpSp>
        <p:nvGrpSpPr>
          <p:cNvPr id="13" name="组合 12">
            <a:extLst>
              <a:ext uri="{FF2B5EF4-FFF2-40B4-BE49-F238E27FC236}">
                <a16:creationId xmlns:a16="http://schemas.microsoft.com/office/drawing/2014/main" id="{1A23D985-5524-4842-AB34-7416324F97D7}"/>
              </a:ext>
            </a:extLst>
          </p:cNvPr>
          <p:cNvGrpSpPr/>
          <p:nvPr/>
        </p:nvGrpSpPr>
        <p:grpSpPr>
          <a:xfrm>
            <a:off x="-430955" y="618"/>
            <a:ext cx="13531059" cy="6858000"/>
            <a:chOff x="26214" y="64687"/>
            <a:chExt cx="13531059" cy="6858000"/>
          </a:xfrm>
        </p:grpSpPr>
        <p:pic>
          <p:nvPicPr>
            <p:cNvPr id="11" name="图片 10">
              <a:extLst>
                <a:ext uri="{FF2B5EF4-FFF2-40B4-BE49-F238E27FC236}">
                  <a16:creationId xmlns:a16="http://schemas.microsoft.com/office/drawing/2014/main" id="{5F63285A-6767-4A75-97C3-3B093D4D00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14" y="64687"/>
              <a:ext cx="4573721" cy="6858000"/>
            </a:xfrm>
            <a:prstGeom prst="rect">
              <a:avLst/>
            </a:prstGeom>
          </p:spPr>
        </p:pic>
        <p:pic>
          <p:nvPicPr>
            <p:cNvPr id="30" name="图片 29">
              <a:extLst>
                <a:ext uri="{FF2B5EF4-FFF2-40B4-BE49-F238E27FC236}">
                  <a16:creationId xmlns:a16="http://schemas.microsoft.com/office/drawing/2014/main" id="{A787FF50-7E1D-4A90-BDEE-4724E650E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7496" y="64687"/>
              <a:ext cx="4573721" cy="6858000"/>
            </a:xfrm>
            <a:prstGeom prst="rect">
              <a:avLst/>
            </a:prstGeom>
          </p:spPr>
        </p:pic>
        <p:pic>
          <p:nvPicPr>
            <p:cNvPr id="32" name="图片 31">
              <a:extLst>
                <a:ext uri="{FF2B5EF4-FFF2-40B4-BE49-F238E27FC236}">
                  <a16:creationId xmlns:a16="http://schemas.microsoft.com/office/drawing/2014/main" id="{2CD89743-C521-4602-942D-5392928078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3552" y="64687"/>
              <a:ext cx="4573721" cy="6858000"/>
            </a:xfrm>
            <a:prstGeom prst="rect">
              <a:avLst/>
            </a:prstGeom>
          </p:spPr>
        </p:pic>
      </p:grpSp>
      <p:sp>
        <p:nvSpPr>
          <p:cNvPr id="2" name="矩形 1">
            <a:extLst>
              <a:ext uri="{FF2B5EF4-FFF2-40B4-BE49-F238E27FC236}">
                <a16:creationId xmlns:a16="http://schemas.microsoft.com/office/drawing/2014/main" id="{9B57547D-F9E4-4DF2-9F02-D42F85F2F9F1}"/>
              </a:ext>
            </a:extLst>
          </p:cNvPr>
          <p:cNvSpPr/>
          <p:nvPr/>
        </p:nvSpPr>
        <p:spPr>
          <a:xfrm>
            <a:off x="3018451" y="-19668"/>
            <a:ext cx="8361984"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156DC869-5B02-4333-8ABB-44D15C32CEB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rot="2040041">
            <a:off x="897195" y="-21639"/>
            <a:ext cx="2806926" cy="2840019"/>
          </a:xfrm>
          <a:prstGeom prst="rect">
            <a:avLst/>
          </a:prstGeom>
        </p:spPr>
      </p:pic>
      <p:pic>
        <p:nvPicPr>
          <p:cNvPr id="16" name="图片 15">
            <a:extLst>
              <a:ext uri="{FF2B5EF4-FFF2-40B4-BE49-F238E27FC236}">
                <a16:creationId xmlns:a16="http://schemas.microsoft.com/office/drawing/2014/main" id="{04F252AE-102E-4445-96A3-DB2BB05066F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0" y="0"/>
            <a:ext cx="1785056" cy="6858000"/>
          </a:xfrm>
          <a:prstGeom prst="rect">
            <a:avLst/>
          </a:prstGeom>
        </p:spPr>
      </p:pic>
      <p:pic>
        <p:nvPicPr>
          <p:cNvPr id="34" name="图片 33">
            <a:extLst>
              <a:ext uri="{FF2B5EF4-FFF2-40B4-BE49-F238E27FC236}">
                <a16:creationId xmlns:a16="http://schemas.microsoft.com/office/drawing/2014/main" id="{5DE1F77D-280C-4AAD-9DE6-A762F74E25FE}"/>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0061795" y="3410229"/>
            <a:ext cx="2783299" cy="3894744"/>
          </a:xfrm>
          <a:prstGeom prst="rect">
            <a:avLst/>
          </a:prstGeom>
          <a:effectLst>
            <a:outerShdw blurRad="63500" dist="38100" dir="2700000" algn="tl" rotWithShape="0">
              <a:srgbClr val="F5E807">
                <a:alpha val="62000"/>
              </a:srgbClr>
            </a:outerShdw>
          </a:effectLst>
        </p:spPr>
      </p:pic>
      <p:sp>
        <p:nvSpPr>
          <p:cNvPr id="36" name="文本框 35">
            <a:extLst>
              <a:ext uri="{FF2B5EF4-FFF2-40B4-BE49-F238E27FC236}">
                <a16:creationId xmlns:a16="http://schemas.microsoft.com/office/drawing/2014/main" id="{3FD4CFA8-71A2-47EA-BF7D-6E328563F706}"/>
              </a:ext>
            </a:extLst>
          </p:cNvPr>
          <p:cNvSpPr txBox="1"/>
          <p:nvPr/>
        </p:nvSpPr>
        <p:spPr>
          <a:xfrm>
            <a:off x="4485835" y="394469"/>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7" name="图片 36">
            <a:extLst>
              <a:ext uri="{FF2B5EF4-FFF2-40B4-BE49-F238E27FC236}">
                <a16:creationId xmlns:a16="http://schemas.microsoft.com/office/drawing/2014/main" id="{D7327093-5D4E-4C35-883C-2AF3C2219CC5}"/>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3403873" y="261408"/>
            <a:ext cx="1072446" cy="944291"/>
          </a:xfrm>
          <a:prstGeom prst="rect">
            <a:avLst/>
          </a:prstGeom>
        </p:spPr>
      </p:pic>
      <p:grpSp>
        <p:nvGrpSpPr>
          <p:cNvPr id="17" name="组合 16">
            <a:extLst>
              <a:ext uri="{FF2B5EF4-FFF2-40B4-BE49-F238E27FC236}">
                <a16:creationId xmlns:a16="http://schemas.microsoft.com/office/drawing/2014/main" id="{2596A14F-BF7F-4DEF-A92B-A5E343CEFC3E}"/>
              </a:ext>
            </a:extLst>
          </p:cNvPr>
          <p:cNvGrpSpPr/>
          <p:nvPr/>
        </p:nvGrpSpPr>
        <p:grpSpPr>
          <a:xfrm>
            <a:off x="6061636" y="2344782"/>
            <a:ext cx="4073101" cy="470662"/>
            <a:chOff x="6061636" y="2344782"/>
            <a:chExt cx="4073101" cy="470662"/>
          </a:xfrm>
        </p:grpSpPr>
        <p:sp>
          <p:nvSpPr>
            <p:cNvPr id="3" name="文本框 2">
              <a:extLst>
                <a:ext uri="{FF2B5EF4-FFF2-40B4-BE49-F238E27FC236}">
                  <a16:creationId xmlns:a16="http://schemas.microsoft.com/office/drawing/2014/main" id="{E631CA27-4E56-4B89-B749-5AE4EBB29EC4}"/>
                </a:ext>
              </a:extLst>
            </p:cNvPr>
            <p:cNvSpPr txBox="1"/>
            <p:nvPr/>
          </p:nvSpPr>
          <p:spPr>
            <a:xfrm>
              <a:off x="6061636" y="2344782"/>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39" name="文本框 38">
              <a:extLst>
                <a:ext uri="{FF2B5EF4-FFF2-40B4-BE49-F238E27FC236}">
                  <a16:creationId xmlns:a16="http://schemas.microsoft.com/office/drawing/2014/main" id="{14A15A7A-C2A9-4087-B814-51B71A43EF76}"/>
                </a:ext>
              </a:extLst>
            </p:cNvPr>
            <p:cNvSpPr txBox="1"/>
            <p:nvPr/>
          </p:nvSpPr>
          <p:spPr>
            <a:xfrm>
              <a:off x="7224200" y="2353779"/>
              <a:ext cx="2910537"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p:txBody>
        </p:sp>
      </p:grpSp>
      <p:pic>
        <p:nvPicPr>
          <p:cNvPr id="43" name="图片 42">
            <a:extLst>
              <a:ext uri="{FF2B5EF4-FFF2-40B4-BE49-F238E27FC236}">
                <a16:creationId xmlns:a16="http://schemas.microsoft.com/office/drawing/2014/main" id="{E5812A58-F2FC-4729-8184-DBABFA6BA442}"/>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198207" y="1493005"/>
            <a:ext cx="2999068" cy="4546706"/>
          </a:xfrm>
          <a:prstGeom prst="rect">
            <a:avLst/>
          </a:prstGeom>
        </p:spPr>
      </p:pic>
      <p:grpSp>
        <p:nvGrpSpPr>
          <p:cNvPr id="15" name="组合 14">
            <a:extLst>
              <a:ext uri="{FF2B5EF4-FFF2-40B4-BE49-F238E27FC236}">
                <a16:creationId xmlns:a16="http://schemas.microsoft.com/office/drawing/2014/main" id="{D8350371-B161-4EAE-A8EF-6965DDE502E1}"/>
              </a:ext>
            </a:extLst>
          </p:cNvPr>
          <p:cNvGrpSpPr/>
          <p:nvPr/>
        </p:nvGrpSpPr>
        <p:grpSpPr>
          <a:xfrm>
            <a:off x="6061636" y="3304693"/>
            <a:ext cx="4073101" cy="470662"/>
            <a:chOff x="6061636" y="3184363"/>
            <a:chExt cx="4073101" cy="470662"/>
          </a:xfrm>
        </p:grpSpPr>
        <p:sp>
          <p:nvSpPr>
            <p:cNvPr id="44" name="文本框 43">
              <a:extLst>
                <a:ext uri="{FF2B5EF4-FFF2-40B4-BE49-F238E27FC236}">
                  <a16:creationId xmlns:a16="http://schemas.microsoft.com/office/drawing/2014/main" id="{59D64976-14F7-4701-A83D-0BBBF9A8E8AD}"/>
                </a:ext>
              </a:extLst>
            </p:cNvPr>
            <p:cNvSpPr txBox="1"/>
            <p:nvPr/>
          </p:nvSpPr>
          <p:spPr>
            <a:xfrm>
              <a:off x="6061636" y="3184363"/>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45" name="文本框 44">
              <a:extLst>
                <a:ext uri="{FF2B5EF4-FFF2-40B4-BE49-F238E27FC236}">
                  <a16:creationId xmlns:a16="http://schemas.microsoft.com/office/drawing/2014/main" id="{C8DA874D-BFAF-4620-8FEE-15A7303CF740}"/>
                </a:ext>
              </a:extLst>
            </p:cNvPr>
            <p:cNvSpPr txBox="1"/>
            <p:nvPr/>
          </p:nvSpPr>
          <p:spPr>
            <a:xfrm>
              <a:off x="7224200" y="3193360"/>
              <a:ext cx="2910537"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p:txBody>
        </p:sp>
      </p:grpSp>
      <p:grpSp>
        <p:nvGrpSpPr>
          <p:cNvPr id="9" name="组合 8">
            <a:extLst>
              <a:ext uri="{FF2B5EF4-FFF2-40B4-BE49-F238E27FC236}">
                <a16:creationId xmlns:a16="http://schemas.microsoft.com/office/drawing/2014/main" id="{37818A86-D0C2-4002-B0D8-11EE2F81CDC2}"/>
              </a:ext>
            </a:extLst>
          </p:cNvPr>
          <p:cNvGrpSpPr/>
          <p:nvPr/>
        </p:nvGrpSpPr>
        <p:grpSpPr>
          <a:xfrm>
            <a:off x="6061636" y="4264604"/>
            <a:ext cx="4073101" cy="470662"/>
            <a:chOff x="6061636" y="4193859"/>
            <a:chExt cx="4073101" cy="470662"/>
          </a:xfrm>
        </p:grpSpPr>
        <p:sp>
          <p:nvSpPr>
            <p:cNvPr id="46" name="文本框 45">
              <a:extLst>
                <a:ext uri="{FF2B5EF4-FFF2-40B4-BE49-F238E27FC236}">
                  <a16:creationId xmlns:a16="http://schemas.microsoft.com/office/drawing/2014/main" id="{900B0ECD-0692-467B-84C0-9B0EBDC8CDDC}"/>
                </a:ext>
              </a:extLst>
            </p:cNvPr>
            <p:cNvSpPr txBox="1"/>
            <p:nvPr/>
          </p:nvSpPr>
          <p:spPr>
            <a:xfrm>
              <a:off x="6061636" y="4193859"/>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47" name="文本框 46">
              <a:extLst>
                <a:ext uri="{FF2B5EF4-FFF2-40B4-BE49-F238E27FC236}">
                  <a16:creationId xmlns:a16="http://schemas.microsoft.com/office/drawing/2014/main" id="{22578F63-06D7-4DF1-9A44-B8E2E1672A00}"/>
                </a:ext>
              </a:extLst>
            </p:cNvPr>
            <p:cNvSpPr txBox="1"/>
            <p:nvPr/>
          </p:nvSpPr>
          <p:spPr>
            <a:xfrm>
              <a:off x="7224200" y="4202856"/>
              <a:ext cx="2910537"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p:txBody>
        </p:sp>
      </p:grpSp>
      <p:grpSp>
        <p:nvGrpSpPr>
          <p:cNvPr id="6" name="组合 5">
            <a:extLst>
              <a:ext uri="{FF2B5EF4-FFF2-40B4-BE49-F238E27FC236}">
                <a16:creationId xmlns:a16="http://schemas.microsoft.com/office/drawing/2014/main" id="{5CA0E680-A8DB-4846-8965-AAFE6B82D75C}"/>
              </a:ext>
            </a:extLst>
          </p:cNvPr>
          <p:cNvGrpSpPr/>
          <p:nvPr/>
        </p:nvGrpSpPr>
        <p:grpSpPr>
          <a:xfrm>
            <a:off x="6061636" y="5224516"/>
            <a:ext cx="4073101" cy="470662"/>
            <a:chOff x="6061636" y="5224516"/>
            <a:chExt cx="4073101" cy="470662"/>
          </a:xfrm>
        </p:grpSpPr>
        <p:sp>
          <p:nvSpPr>
            <p:cNvPr id="48" name="文本框 47">
              <a:extLst>
                <a:ext uri="{FF2B5EF4-FFF2-40B4-BE49-F238E27FC236}">
                  <a16:creationId xmlns:a16="http://schemas.microsoft.com/office/drawing/2014/main" id="{38C1439C-2CAC-4638-A363-F4B7E31AE691}"/>
                </a:ext>
              </a:extLst>
            </p:cNvPr>
            <p:cNvSpPr txBox="1"/>
            <p:nvPr/>
          </p:nvSpPr>
          <p:spPr>
            <a:xfrm>
              <a:off x="6061636" y="5224516"/>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49" name="文本框 48">
              <a:extLst>
                <a:ext uri="{FF2B5EF4-FFF2-40B4-BE49-F238E27FC236}">
                  <a16:creationId xmlns:a16="http://schemas.microsoft.com/office/drawing/2014/main" id="{37256095-B4A0-445E-956A-198DEA2AA247}"/>
                </a:ext>
              </a:extLst>
            </p:cNvPr>
            <p:cNvSpPr txBox="1"/>
            <p:nvPr/>
          </p:nvSpPr>
          <p:spPr>
            <a:xfrm>
              <a:off x="7224200" y="5233513"/>
              <a:ext cx="2910537"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p:txBody>
        </p:sp>
      </p:grpSp>
    </p:spTree>
    <p:extLst>
      <p:ext uri="{BB962C8B-B14F-4D97-AF65-F5344CB8AC3E}">
        <p14:creationId xmlns:p14="http://schemas.microsoft.com/office/powerpoint/2010/main" val="1772827387"/>
      </p:ext>
    </p:extLst>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CBFE47-C442-4E7D-8F57-8CD0ED16DACB}"/>
              </a:ext>
            </a:extLst>
          </p:cNvPr>
          <p:cNvPicPr>
            <a:picLocks noChangeAspect="1"/>
          </p:cNvPicPr>
          <p:nvPr/>
        </p:nvPicPr>
        <p:blipFill rotWithShape="1">
          <a:blip r:embed="rId3">
            <a:extLst>
              <a:ext uri="{28A0092B-C50C-407E-A947-70E740481C1C}">
                <a14:useLocalDpi xmlns:a14="http://schemas.microsoft.com/office/drawing/2010/main" val="0"/>
              </a:ext>
            </a:extLst>
          </a:blip>
          <a:srcRect l="16952" t="47381" r="38568" b="19925"/>
          <a:stretch/>
        </p:blipFill>
        <p:spPr>
          <a:xfrm flipH="1">
            <a:off x="1267500" y="2060262"/>
            <a:ext cx="4647001" cy="5121588"/>
          </a:xfrm>
          <a:prstGeom prst="rect">
            <a:avLst/>
          </a:prstGeom>
        </p:spPr>
      </p:pic>
      <p:sp>
        <p:nvSpPr>
          <p:cNvPr id="2" name="文本框 1">
            <a:extLst>
              <a:ext uri="{FF2B5EF4-FFF2-40B4-BE49-F238E27FC236}">
                <a16:creationId xmlns:a16="http://schemas.microsoft.com/office/drawing/2014/main" id="{C781A720-B3F3-4277-BD27-18F8F6A8C422}"/>
              </a:ext>
            </a:extLst>
          </p:cNvPr>
          <p:cNvSpPr txBox="1"/>
          <p:nvPr/>
        </p:nvSpPr>
        <p:spPr>
          <a:xfrm>
            <a:off x="4485835" y="394469"/>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34242898-EA5C-434F-A8F9-74011238C34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03873" y="261408"/>
            <a:ext cx="1072446" cy="944291"/>
          </a:xfrm>
          <a:prstGeom prst="rect">
            <a:avLst/>
          </a:prstGeom>
        </p:spPr>
      </p:pic>
      <p:pic>
        <p:nvPicPr>
          <p:cNvPr id="5" name="图片 4">
            <a:extLst>
              <a:ext uri="{FF2B5EF4-FFF2-40B4-BE49-F238E27FC236}">
                <a16:creationId xmlns:a16="http://schemas.microsoft.com/office/drawing/2014/main" id="{13B4F833-9D00-4A05-9D73-74296B938CC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85835" y="1844269"/>
            <a:ext cx="876745" cy="896873"/>
          </a:xfrm>
          <a:prstGeom prst="rect">
            <a:avLst/>
          </a:prstGeom>
        </p:spPr>
      </p:pic>
      <p:pic>
        <p:nvPicPr>
          <p:cNvPr id="6" name="图片 5">
            <a:extLst>
              <a:ext uri="{FF2B5EF4-FFF2-40B4-BE49-F238E27FC236}">
                <a16:creationId xmlns:a16="http://schemas.microsoft.com/office/drawing/2014/main" id="{B53A4FAF-6337-4715-8500-3DAA547DFAC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85835" y="3100864"/>
            <a:ext cx="876745" cy="896873"/>
          </a:xfrm>
          <a:prstGeom prst="rect">
            <a:avLst/>
          </a:prstGeom>
        </p:spPr>
      </p:pic>
      <p:pic>
        <p:nvPicPr>
          <p:cNvPr id="7" name="图片 6">
            <a:extLst>
              <a:ext uri="{FF2B5EF4-FFF2-40B4-BE49-F238E27FC236}">
                <a16:creationId xmlns:a16="http://schemas.microsoft.com/office/drawing/2014/main" id="{F260DA75-E50A-4EF3-96D2-DD10F89183B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85835" y="4449357"/>
            <a:ext cx="876745" cy="896873"/>
          </a:xfrm>
          <a:prstGeom prst="rect">
            <a:avLst/>
          </a:prstGeom>
        </p:spPr>
      </p:pic>
      <p:sp>
        <p:nvSpPr>
          <p:cNvPr id="8" name="文本框 7">
            <a:extLst>
              <a:ext uri="{FF2B5EF4-FFF2-40B4-BE49-F238E27FC236}">
                <a16:creationId xmlns:a16="http://schemas.microsoft.com/office/drawing/2014/main" id="{F9F8C876-E3CE-414E-9BB8-9D234AAF2595}"/>
              </a:ext>
            </a:extLst>
          </p:cNvPr>
          <p:cNvSpPr txBox="1"/>
          <p:nvPr/>
        </p:nvSpPr>
        <p:spPr>
          <a:xfrm>
            <a:off x="5629950" y="1909235"/>
            <a:ext cx="4647001" cy="830997"/>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
        <p:nvSpPr>
          <p:cNvPr id="9" name="文本框 8">
            <a:extLst>
              <a:ext uri="{FF2B5EF4-FFF2-40B4-BE49-F238E27FC236}">
                <a16:creationId xmlns:a16="http://schemas.microsoft.com/office/drawing/2014/main" id="{DF678039-3B99-4979-8B6F-CE1D459261BB}"/>
              </a:ext>
            </a:extLst>
          </p:cNvPr>
          <p:cNvSpPr txBox="1"/>
          <p:nvPr/>
        </p:nvSpPr>
        <p:spPr>
          <a:xfrm>
            <a:off x="5629950" y="3179296"/>
            <a:ext cx="4647001" cy="830997"/>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
        <p:nvSpPr>
          <p:cNvPr id="10" name="文本框 9">
            <a:extLst>
              <a:ext uri="{FF2B5EF4-FFF2-40B4-BE49-F238E27FC236}">
                <a16:creationId xmlns:a16="http://schemas.microsoft.com/office/drawing/2014/main" id="{D8F7D809-2653-4654-ABC7-74B454702E19}"/>
              </a:ext>
            </a:extLst>
          </p:cNvPr>
          <p:cNvSpPr txBox="1"/>
          <p:nvPr/>
        </p:nvSpPr>
        <p:spPr>
          <a:xfrm>
            <a:off x="5629950" y="4492948"/>
            <a:ext cx="4647001" cy="830997"/>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Tree>
    <p:extLst>
      <p:ext uri="{BB962C8B-B14F-4D97-AF65-F5344CB8AC3E}">
        <p14:creationId xmlns:p14="http://schemas.microsoft.com/office/powerpoint/2010/main" val="2570471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446163-C923-434F-8EB1-4DA7B9101538}"/>
              </a:ext>
            </a:extLst>
          </p:cNvPr>
          <p:cNvSpPr txBox="1"/>
          <p:nvPr/>
        </p:nvSpPr>
        <p:spPr>
          <a:xfrm>
            <a:off x="4485835" y="394469"/>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DAB4607F-7FCC-4698-AB92-C0A402F7D7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03873" y="261408"/>
            <a:ext cx="1072446" cy="944291"/>
          </a:xfrm>
          <a:prstGeom prst="rect">
            <a:avLst/>
          </a:prstGeom>
        </p:spPr>
      </p:pic>
      <p:grpSp>
        <p:nvGrpSpPr>
          <p:cNvPr id="18" name="组合 17">
            <a:extLst>
              <a:ext uri="{FF2B5EF4-FFF2-40B4-BE49-F238E27FC236}">
                <a16:creationId xmlns:a16="http://schemas.microsoft.com/office/drawing/2014/main" id="{D04883AF-9D69-4B19-BACB-E1BF89870683}"/>
              </a:ext>
            </a:extLst>
          </p:cNvPr>
          <p:cNvGrpSpPr/>
          <p:nvPr/>
        </p:nvGrpSpPr>
        <p:grpSpPr>
          <a:xfrm>
            <a:off x="3067285" y="2016914"/>
            <a:ext cx="8070899" cy="3216829"/>
            <a:chOff x="3067285" y="2016914"/>
            <a:chExt cx="8070899" cy="3216829"/>
          </a:xfrm>
        </p:grpSpPr>
        <p:pic>
          <p:nvPicPr>
            <p:cNvPr id="2" name="图片 1">
              <a:extLst>
                <a:ext uri="{FF2B5EF4-FFF2-40B4-BE49-F238E27FC236}">
                  <a16:creationId xmlns:a16="http://schemas.microsoft.com/office/drawing/2014/main" id="{C6EFA6E0-0F3F-49FB-8FFD-BE6541D4075A}"/>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5802155" y="2205030"/>
              <a:ext cx="2656046" cy="2656046"/>
            </a:xfrm>
            <a:prstGeom prst="ellipse">
              <a:avLst/>
            </a:prstGeom>
          </p:spPr>
        </p:pic>
        <p:pic>
          <p:nvPicPr>
            <p:cNvPr id="5" name="图片 4">
              <a:extLst>
                <a:ext uri="{FF2B5EF4-FFF2-40B4-BE49-F238E27FC236}">
                  <a16:creationId xmlns:a16="http://schemas.microsoft.com/office/drawing/2014/main" id="{D3AFE5AE-EA83-4EA2-BEFD-D9E922C25C28}"/>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5200886" y="2016915"/>
              <a:ext cx="745335" cy="745335"/>
            </a:xfrm>
            <a:prstGeom prst="ellipse">
              <a:avLst/>
            </a:prstGeom>
          </p:spPr>
        </p:pic>
        <p:pic>
          <p:nvPicPr>
            <p:cNvPr id="6" name="图片 5">
              <a:extLst>
                <a:ext uri="{FF2B5EF4-FFF2-40B4-BE49-F238E27FC236}">
                  <a16:creationId xmlns:a16="http://schemas.microsoft.com/office/drawing/2014/main" id="{4C65A080-F15D-4026-B81A-61BE32AA042F}"/>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4828218" y="3160385"/>
              <a:ext cx="745335" cy="745335"/>
            </a:xfrm>
            <a:prstGeom prst="ellipse">
              <a:avLst/>
            </a:prstGeom>
          </p:spPr>
        </p:pic>
        <p:pic>
          <p:nvPicPr>
            <p:cNvPr id="7" name="图片 6">
              <a:extLst>
                <a:ext uri="{FF2B5EF4-FFF2-40B4-BE49-F238E27FC236}">
                  <a16:creationId xmlns:a16="http://schemas.microsoft.com/office/drawing/2014/main" id="{57A478FC-F009-4621-98E5-ACD2D94B0A05}"/>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5200886" y="4488408"/>
              <a:ext cx="745335" cy="745335"/>
            </a:xfrm>
            <a:prstGeom prst="ellipse">
              <a:avLst/>
            </a:prstGeom>
          </p:spPr>
        </p:pic>
        <p:pic>
          <p:nvPicPr>
            <p:cNvPr id="8" name="图片 7">
              <a:extLst>
                <a:ext uri="{FF2B5EF4-FFF2-40B4-BE49-F238E27FC236}">
                  <a16:creationId xmlns:a16="http://schemas.microsoft.com/office/drawing/2014/main" id="{C756EDBB-5399-43AB-B64F-89AD2DBB9AC8}"/>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8314135" y="4488408"/>
              <a:ext cx="745335" cy="745335"/>
            </a:xfrm>
            <a:prstGeom prst="ellipse">
              <a:avLst/>
            </a:prstGeom>
          </p:spPr>
        </p:pic>
        <p:pic>
          <p:nvPicPr>
            <p:cNvPr id="9" name="图片 8">
              <a:extLst>
                <a:ext uri="{FF2B5EF4-FFF2-40B4-BE49-F238E27FC236}">
                  <a16:creationId xmlns:a16="http://schemas.microsoft.com/office/drawing/2014/main" id="{884E86D2-A474-441C-95CA-1F8C0BA10C11}"/>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8686802" y="3160384"/>
              <a:ext cx="745335" cy="745335"/>
            </a:xfrm>
            <a:prstGeom prst="ellipse">
              <a:avLst/>
            </a:prstGeom>
          </p:spPr>
        </p:pic>
        <p:pic>
          <p:nvPicPr>
            <p:cNvPr id="10" name="图片 9">
              <a:extLst>
                <a:ext uri="{FF2B5EF4-FFF2-40B4-BE49-F238E27FC236}">
                  <a16:creationId xmlns:a16="http://schemas.microsoft.com/office/drawing/2014/main" id="{50F75117-0151-44DA-9F2B-74DC4CE8C5D7}"/>
                </a:ext>
              </a:extLst>
            </p:cNvPr>
            <p:cNvPicPr>
              <a:picLocks noChangeAspect="1"/>
            </p:cNvPicPr>
            <p:nvPr/>
          </p:nvPicPr>
          <p:blipFill rotWithShape="1">
            <a:blip r:embed="rId4">
              <a:extLst>
                <a:ext uri="{28A0092B-C50C-407E-A947-70E740481C1C}">
                  <a14:useLocalDpi xmlns:a14="http://schemas.microsoft.com/office/drawing/2010/main" val="0"/>
                </a:ext>
              </a:extLst>
            </a:blip>
            <a:srcRect l="6376" t="5678" r="672" b="32330"/>
            <a:stretch/>
          </p:blipFill>
          <p:spPr>
            <a:xfrm>
              <a:off x="8314135" y="2016914"/>
              <a:ext cx="745335" cy="745335"/>
            </a:xfrm>
            <a:prstGeom prst="ellipse">
              <a:avLst/>
            </a:prstGeom>
          </p:spPr>
        </p:pic>
        <p:sp>
          <p:nvSpPr>
            <p:cNvPr id="11" name="文本框 10">
              <a:extLst>
                <a:ext uri="{FF2B5EF4-FFF2-40B4-BE49-F238E27FC236}">
                  <a16:creationId xmlns:a16="http://schemas.microsoft.com/office/drawing/2014/main" id="{7C7CE52D-3375-41DB-8B31-2E9390BB50AF}"/>
                </a:ext>
              </a:extLst>
            </p:cNvPr>
            <p:cNvSpPr txBox="1"/>
            <p:nvPr/>
          </p:nvSpPr>
          <p:spPr>
            <a:xfrm>
              <a:off x="5173443" y="215874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2" name="文本框 11">
              <a:extLst>
                <a:ext uri="{FF2B5EF4-FFF2-40B4-BE49-F238E27FC236}">
                  <a16:creationId xmlns:a16="http://schemas.microsoft.com/office/drawing/2014/main" id="{2E846188-802D-4A4E-B878-6ED4B6CB0C91}"/>
                </a:ext>
              </a:extLst>
            </p:cNvPr>
            <p:cNvSpPr txBox="1"/>
            <p:nvPr/>
          </p:nvSpPr>
          <p:spPr>
            <a:xfrm>
              <a:off x="9114355" y="2158747"/>
              <a:ext cx="1477446"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13" name="文本框 12">
              <a:extLst>
                <a:ext uri="{FF2B5EF4-FFF2-40B4-BE49-F238E27FC236}">
                  <a16:creationId xmlns:a16="http://schemas.microsoft.com/office/drawing/2014/main" id="{CB7BFA0D-9CAF-4B2C-8925-EBBCD505DE4B}"/>
                </a:ext>
              </a:extLst>
            </p:cNvPr>
            <p:cNvSpPr txBox="1"/>
            <p:nvPr/>
          </p:nvSpPr>
          <p:spPr>
            <a:xfrm>
              <a:off x="4773333" y="332357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4" name="文本框 13">
              <a:extLst>
                <a:ext uri="{FF2B5EF4-FFF2-40B4-BE49-F238E27FC236}">
                  <a16:creationId xmlns:a16="http://schemas.microsoft.com/office/drawing/2014/main" id="{C0EE76ED-5315-4F0C-9EA6-5865C27824C1}"/>
                </a:ext>
              </a:extLst>
            </p:cNvPr>
            <p:cNvSpPr txBox="1"/>
            <p:nvPr/>
          </p:nvSpPr>
          <p:spPr>
            <a:xfrm>
              <a:off x="5200885" y="4644919"/>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5" name="文本框 14">
              <a:extLst>
                <a:ext uri="{FF2B5EF4-FFF2-40B4-BE49-F238E27FC236}">
                  <a16:creationId xmlns:a16="http://schemas.microsoft.com/office/drawing/2014/main" id="{184FA546-8C81-4704-B8E1-4AEB1B1783E7}"/>
                </a:ext>
              </a:extLst>
            </p:cNvPr>
            <p:cNvSpPr txBox="1"/>
            <p:nvPr/>
          </p:nvSpPr>
          <p:spPr>
            <a:xfrm>
              <a:off x="8286692" y="4644919"/>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6" name="文本框 15">
              <a:extLst>
                <a:ext uri="{FF2B5EF4-FFF2-40B4-BE49-F238E27FC236}">
                  <a16:creationId xmlns:a16="http://schemas.microsoft.com/office/drawing/2014/main" id="{81C21BA8-2B3B-4DAB-8BEA-E1CF902BFA95}"/>
                </a:ext>
              </a:extLst>
            </p:cNvPr>
            <p:cNvSpPr txBox="1"/>
            <p:nvPr/>
          </p:nvSpPr>
          <p:spPr>
            <a:xfrm>
              <a:off x="8686801" y="332357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7" name="文本框 16">
              <a:extLst>
                <a:ext uri="{FF2B5EF4-FFF2-40B4-BE49-F238E27FC236}">
                  <a16:creationId xmlns:a16="http://schemas.microsoft.com/office/drawing/2014/main" id="{9B6A57E5-60C4-46CB-BCAA-FD1113C9A798}"/>
                </a:ext>
              </a:extLst>
            </p:cNvPr>
            <p:cNvSpPr txBox="1"/>
            <p:nvPr/>
          </p:nvSpPr>
          <p:spPr>
            <a:xfrm>
              <a:off x="8289255" y="215874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9" name="文本框 18">
              <a:extLst>
                <a:ext uri="{FF2B5EF4-FFF2-40B4-BE49-F238E27FC236}">
                  <a16:creationId xmlns:a16="http://schemas.microsoft.com/office/drawing/2014/main" id="{D837D765-FC80-4829-A155-01C195D1E31E}"/>
                </a:ext>
              </a:extLst>
            </p:cNvPr>
            <p:cNvSpPr txBox="1"/>
            <p:nvPr/>
          </p:nvSpPr>
          <p:spPr>
            <a:xfrm>
              <a:off x="9660738" y="3323577"/>
              <a:ext cx="1477446"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20" name="文本框 19">
              <a:extLst>
                <a:ext uri="{FF2B5EF4-FFF2-40B4-BE49-F238E27FC236}">
                  <a16:creationId xmlns:a16="http://schemas.microsoft.com/office/drawing/2014/main" id="{C077EEB6-6C14-4F1C-B902-2FA97E2A65E3}"/>
                </a:ext>
              </a:extLst>
            </p:cNvPr>
            <p:cNvSpPr txBox="1"/>
            <p:nvPr/>
          </p:nvSpPr>
          <p:spPr>
            <a:xfrm>
              <a:off x="9266343" y="4677311"/>
              <a:ext cx="1477446"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21" name="文本框 20">
              <a:extLst>
                <a:ext uri="{FF2B5EF4-FFF2-40B4-BE49-F238E27FC236}">
                  <a16:creationId xmlns:a16="http://schemas.microsoft.com/office/drawing/2014/main" id="{DE6D8A5D-2C7E-471F-9F94-46ABB0918ABD}"/>
                </a:ext>
              </a:extLst>
            </p:cNvPr>
            <p:cNvSpPr txBox="1"/>
            <p:nvPr/>
          </p:nvSpPr>
          <p:spPr>
            <a:xfrm>
              <a:off x="3471685" y="4677311"/>
              <a:ext cx="147744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22" name="文本框 21">
              <a:extLst>
                <a:ext uri="{FF2B5EF4-FFF2-40B4-BE49-F238E27FC236}">
                  <a16:creationId xmlns:a16="http://schemas.microsoft.com/office/drawing/2014/main" id="{CE90E793-31F7-4272-91F8-44E2A793D6CA}"/>
                </a:ext>
              </a:extLst>
            </p:cNvPr>
            <p:cNvSpPr txBox="1"/>
            <p:nvPr/>
          </p:nvSpPr>
          <p:spPr>
            <a:xfrm>
              <a:off x="3067285" y="3323577"/>
              <a:ext cx="147744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23" name="文本框 22">
              <a:extLst>
                <a:ext uri="{FF2B5EF4-FFF2-40B4-BE49-F238E27FC236}">
                  <a16:creationId xmlns:a16="http://schemas.microsoft.com/office/drawing/2014/main" id="{D6E9F185-A00C-4BBF-850A-16BE6978AE77}"/>
                </a:ext>
              </a:extLst>
            </p:cNvPr>
            <p:cNvSpPr txBox="1"/>
            <p:nvPr/>
          </p:nvSpPr>
          <p:spPr>
            <a:xfrm>
              <a:off x="3581696" y="2158747"/>
              <a:ext cx="147744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grpSp>
    </p:spTree>
    <p:extLst>
      <p:ext uri="{BB962C8B-B14F-4D97-AF65-F5344CB8AC3E}">
        <p14:creationId xmlns:p14="http://schemas.microsoft.com/office/powerpoint/2010/main" val="929914851"/>
      </p:ext>
    </p:extLst>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13BB20-8CDB-41F3-A91E-0D1D0A60BDCE}"/>
              </a:ext>
            </a:extLst>
          </p:cNvPr>
          <p:cNvSpPr txBox="1"/>
          <p:nvPr/>
        </p:nvSpPr>
        <p:spPr>
          <a:xfrm>
            <a:off x="4485835" y="394469"/>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AC22714B-584C-41C0-B147-34132EB1AD8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03873" y="261408"/>
            <a:ext cx="1072446" cy="944291"/>
          </a:xfrm>
          <a:prstGeom prst="rect">
            <a:avLst/>
          </a:prstGeom>
        </p:spPr>
      </p:pic>
      <p:sp>
        <p:nvSpPr>
          <p:cNvPr id="8" name="文本框 7">
            <a:extLst>
              <a:ext uri="{FF2B5EF4-FFF2-40B4-BE49-F238E27FC236}">
                <a16:creationId xmlns:a16="http://schemas.microsoft.com/office/drawing/2014/main" id="{FB94CC0E-BDBE-4A96-949D-95B72E11B234}"/>
              </a:ext>
            </a:extLst>
          </p:cNvPr>
          <p:cNvSpPr txBox="1"/>
          <p:nvPr/>
        </p:nvSpPr>
        <p:spPr>
          <a:xfrm>
            <a:off x="5982409" y="2297310"/>
            <a:ext cx="167665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9" name="文本框 8">
            <a:extLst>
              <a:ext uri="{FF2B5EF4-FFF2-40B4-BE49-F238E27FC236}">
                <a16:creationId xmlns:a16="http://schemas.microsoft.com/office/drawing/2014/main" id="{2ECD2B72-6178-44A3-9C8E-72C12100B0E9}"/>
              </a:ext>
            </a:extLst>
          </p:cNvPr>
          <p:cNvSpPr txBox="1"/>
          <p:nvPr/>
        </p:nvSpPr>
        <p:spPr>
          <a:xfrm>
            <a:off x="6400644" y="1760457"/>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0" name="文本框 9">
            <a:extLst>
              <a:ext uri="{FF2B5EF4-FFF2-40B4-BE49-F238E27FC236}">
                <a16:creationId xmlns:a16="http://schemas.microsoft.com/office/drawing/2014/main" id="{C9DF158A-E7BB-4BC7-9B2F-F4680DD3D5EF}"/>
              </a:ext>
            </a:extLst>
          </p:cNvPr>
          <p:cNvSpPr txBox="1"/>
          <p:nvPr/>
        </p:nvSpPr>
        <p:spPr>
          <a:xfrm>
            <a:off x="3839535" y="4198888"/>
            <a:ext cx="1359943" cy="1200329"/>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1" name="文本框 10">
            <a:extLst>
              <a:ext uri="{FF2B5EF4-FFF2-40B4-BE49-F238E27FC236}">
                <a16:creationId xmlns:a16="http://schemas.microsoft.com/office/drawing/2014/main" id="{39F6C6E8-5FC8-492E-9E6A-BD1CAF66B87D}"/>
              </a:ext>
            </a:extLst>
          </p:cNvPr>
          <p:cNvSpPr txBox="1"/>
          <p:nvPr/>
        </p:nvSpPr>
        <p:spPr>
          <a:xfrm>
            <a:off x="4119396" y="3553389"/>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4" name="文本框 13">
            <a:extLst>
              <a:ext uri="{FF2B5EF4-FFF2-40B4-BE49-F238E27FC236}">
                <a16:creationId xmlns:a16="http://schemas.microsoft.com/office/drawing/2014/main" id="{D2557ACE-2CDF-4681-B691-D10E54325057}"/>
              </a:ext>
            </a:extLst>
          </p:cNvPr>
          <p:cNvSpPr txBox="1"/>
          <p:nvPr/>
        </p:nvSpPr>
        <p:spPr>
          <a:xfrm>
            <a:off x="8649317" y="4114621"/>
            <a:ext cx="1294784" cy="1200329"/>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5" name="文本框 14">
            <a:extLst>
              <a:ext uri="{FF2B5EF4-FFF2-40B4-BE49-F238E27FC236}">
                <a16:creationId xmlns:a16="http://schemas.microsoft.com/office/drawing/2014/main" id="{37AAF9B4-3C00-4475-8E82-FC1AD3ABDF16}"/>
              </a:ext>
            </a:extLst>
          </p:cNvPr>
          <p:cNvSpPr txBox="1"/>
          <p:nvPr/>
        </p:nvSpPr>
        <p:spPr>
          <a:xfrm>
            <a:off x="8948669" y="3553389"/>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nvGrpSpPr>
          <p:cNvPr id="7" name="组合 6">
            <a:extLst>
              <a:ext uri="{FF2B5EF4-FFF2-40B4-BE49-F238E27FC236}">
                <a16:creationId xmlns:a16="http://schemas.microsoft.com/office/drawing/2014/main" id="{FA617450-4A99-4A0C-AA86-98547D4CE3FA}"/>
              </a:ext>
            </a:extLst>
          </p:cNvPr>
          <p:cNvGrpSpPr/>
          <p:nvPr/>
        </p:nvGrpSpPr>
        <p:grpSpPr>
          <a:xfrm>
            <a:off x="5190589" y="2647950"/>
            <a:ext cx="3477667" cy="3543300"/>
            <a:chOff x="5190589" y="2647950"/>
            <a:chExt cx="3477667" cy="3543300"/>
          </a:xfrm>
        </p:grpSpPr>
        <p:pic>
          <p:nvPicPr>
            <p:cNvPr id="4" name="图片 3">
              <a:extLst>
                <a:ext uri="{FF2B5EF4-FFF2-40B4-BE49-F238E27FC236}">
                  <a16:creationId xmlns:a16="http://schemas.microsoft.com/office/drawing/2014/main" id="{470F516B-8591-4BA9-9EEF-6F8490AB305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38646" y="5314950"/>
              <a:ext cx="1429610" cy="876300"/>
            </a:xfrm>
            <a:prstGeom prst="rect">
              <a:avLst/>
            </a:prstGeom>
          </p:spPr>
        </p:pic>
        <p:pic>
          <p:nvPicPr>
            <p:cNvPr id="5" name="图片 4">
              <a:extLst>
                <a:ext uri="{FF2B5EF4-FFF2-40B4-BE49-F238E27FC236}">
                  <a16:creationId xmlns:a16="http://schemas.microsoft.com/office/drawing/2014/main" id="{FC181B4B-409F-45A4-9AD1-D93CA92937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09592" y="2647950"/>
              <a:ext cx="1429610" cy="3543300"/>
            </a:xfrm>
            <a:prstGeom prst="rect">
              <a:avLst/>
            </a:prstGeom>
          </p:spPr>
        </p:pic>
        <p:pic>
          <p:nvPicPr>
            <p:cNvPr id="6" name="图片 5">
              <a:extLst>
                <a:ext uri="{FF2B5EF4-FFF2-40B4-BE49-F238E27FC236}">
                  <a16:creationId xmlns:a16="http://schemas.microsoft.com/office/drawing/2014/main" id="{75F02A3E-EAE4-40C9-8C96-E21F1EC9099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90589" y="4514850"/>
              <a:ext cx="1429610" cy="1676400"/>
            </a:xfrm>
            <a:prstGeom prst="rect">
              <a:avLst/>
            </a:prstGeom>
          </p:spPr>
        </p:pic>
        <p:sp>
          <p:nvSpPr>
            <p:cNvPr id="16" name="文本框 15">
              <a:extLst>
                <a:ext uri="{FF2B5EF4-FFF2-40B4-BE49-F238E27FC236}">
                  <a16:creationId xmlns:a16="http://schemas.microsoft.com/office/drawing/2014/main" id="{053DC7A7-FB63-4C02-8076-E48AA4F1BA68}"/>
                </a:ext>
              </a:extLst>
            </p:cNvPr>
            <p:cNvSpPr txBox="1"/>
            <p:nvPr/>
          </p:nvSpPr>
          <p:spPr>
            <a:xfrm>
              <a:off x="6328721" y="3228306"/>
              <a:ext cx="1191352" cy="584775"/>
            </a:xfrm>
            <a:prstGeom prst="rect">
              <a:avLst/>
            </a:prstGeom>
            <a:noFill/>
          </p:spPr>
          <p:txBody>
            <a:bodyPr wrap="none" rtlCol="0">
              <a:spAutoFit/>
            </a:bodyPr>
            <a:lstStyle/>
            <a:p>
              <a:r>
                <a:rPr lang="en-US" altLang="zh-CN" sz="3200" b="1" dirty="0">
                  <a:solidFill>
                    <a:schemeClr val="bg1"/>
                  </a:solidFill>
                  <a:latin typeface="字魂59号-创粗黑" panose="00000500000000000000" pitchFamily="2" charset="-122"/>
                  <a:ea typeface="字魂59号-创粗黑" panose="00000500000000000000" pitchFamily="2" charset="-122"/>
                </a:rPr>
                <a:t>100%</a:t>
              </a:r>
              <a:endParaRPr lang="zh-CN" altLang="en-US" sz="3200" b="1" dirty="0">
                <a:solidFill>
                  <a:schemeClr val="bg1"/>
                </a:solidFill>
                <a:latin typeface="字魂59号-创粗黑" panose="00000500000000000000" pitchFamily="2" charset="-122"/>
                <a:ea typeface="字魂59号-创粗黑" panose="00000500000000000000" pitchFamily="2" charset="-122"/>
              </a:endParaRPr>
            </a:p>
          </p:txBody>
        </p:sp>
        <p:sp>
          <p:nvSpPr>
            <p:cNvPr id="17" name="文本框 16">
              <a:extLst>
                <a:ext uri="{FF2B5EF4-FFF2-40B4-BE49-F238E27FC236}">
                  <a16:creationId xmlns:a16="http://schemas.microsoft.com/office/drawing/2014/main" id="{1510C3FE-CE83-447D-B1D1-2241424F3571}"/>
                </a:ext>
              </a:extLst>
            </p:cNvPr>
            <p:cNvSpPr txBox="1"/>
            <p:nvPr/>
          </p:nvSpPr>
          <p:spPr>
            <a:xfrm>
              <a:off x="5426661" y="4514850"/>
              <a:ext cx="1037463" cy="584775"/>
            </a:xfrm>
            <a:prstGeom prst="rect">
              <a:avLst/>
            </a:prstGeom>
            <a:noFill/>
          </p:spPr>
          <p:txBody>
            <a:bodyPr wrap="none" rtlCol="0">
              <a:spAutoFit/>
            </a:bodyPr>
            <a:lstStyle/>
            <a:p>
              <a:r>
                <a:rPr lang="en-US" altLang="zh-CN" sz="3200" b="1" dirty="0">
                  <a:solidFill>
                    <a:schemeClr val="bg1"/>
                  </a:solidFill>
                  <a:latin typeface="字魂59号-创粗黑" panose="00000500000000000000" pitchFamily="2" charset="-122"/>
                  <a:ea typeface="字魂59号-创粗黑" panose="00000500000000000000" pitchFamily="2" charset="-122"/>
                </a:rPr>
                <a:t>60%</a:t>
              </a:r>
              <a:endParaRPr lang="zh-CN" altLang="en-US" sz="3200" b="1" dirty="0">
                <a:solidFill>
                  <a:schemeClr val="bg1"/>
                </a:solidFill>
                <a:latin typeface="字魂59号-创粗黑" panose="00000500000000000000" pitchFamily="2" charset="-122"/>
                <a:ea typeface="字魂59号-创粗黑" panose="00000500000000000000" pitchFamily="2" charset="-122"/>
              </a:endParaRPr>
            </a:p>
          </p:txBody>
        </p:sp>
        <p:sp>
          <p:nvSpPr>
            <p:cNvPr id="18" name="文本框 17">
              <a:extLst>
                <a:ext uri="{FF2B5EF4-FFF2-40B4-BE49-F238E27FC236}">
                  <a16:creationId xmlns:a16="http://schemas.microsoft.com/office/drawing/2014/main" id="{CD0111A6-8EB3-41A7-8189-06BB27DBF8DF}"/>
                </a:ext>
              </a:extLst>
            </p:cNvPr>
            <p:cNvSpPr txBox="1"/>
            <p:nvPr/>
          </p:nvSpPr>
          <p:spPr>
            <a:xfrm>
              <a:off x="7492126" y="5013410"/>
              <a:ext cx="1039067" cy="584775"/>
            </a:xfrm>
            <a:prstGeom prst="rect">
              <a:avLst/>
            </a:prstGeom>
            <a:noFill/>
          </p:spPr>
          <p:txBody>
            <a:bodyPr wrap="none" rtlCol="0">
              <a:spAutoFit/>
            </a:bodyPr>
            <a:lstStyle/>
            <a:p>
              <a:r>
                <a:rPr lang="en-US" altLang="zh-CN" sz="3200" b="1" dirty="0">
                  <a:solidFill>
                    <a:schemeClr val="bg1"/>
                  </a:solidFill>
                  <a:latin typeface="字魂59号-创粗黑" panose="00000500000000000000" pitchFamily="2" charset="-122"/>
                  <a:ea typeface="字魂59号-创粗黑" panose="00000500000000000000" pitchFamily="2" charset="-122"/>
                </a:rPr>
                <a:t>20%</a:t>
              </a:r>
              <a:endParaRPr lang="zh-CN" altLang="en-US" sz="3200" b="1" dirty="0">
                <a:solidFill>
                  <a:schemeClr val="bg1"/>
                </a:solidFill>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3343702310"/>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9641A26-EA72-409D-A705-E3253A336415}"/>
              </a:ext>
            </a:extLst>
          </p:cNvPr>
          <p:cNvSpPr txBox="1"/>
          <p:nvPr/>
        </p:nvSpPr>
        <p:spPr>
          <a:xfrm>
            <a:off x="4485835" y="394469"/>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D82A0603-3C61-4650-B7A9-FE602FADE9C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03873" y="261408"/>
            <a:ext cx="1072446" cy="944291"/>
          </a:xfrm>
          <a:prstGeom prst="rect">
            <a:avLst/>
          </a:prstGeom>
        </p:spPr>
      </p:pic>
      <p:sp>
        <p:nvSpPr>
          <p:cNvPr id="5" name="文本框 4">
            <a:extLst>
              <a:ext uri="{FF2B5EF4-FFF2-40B4-BE49-F238E27FC236}">
                <a16:creationId xmlns:a16="http://schemas.microsoft.com/office/drawing/2014/main" id="{46243419-8B2B-45BC-8D90-F741D8CB81A2}"/>
              </a:ext>
            </a:extLst>
          </p:cNvPr>
          <p:cNvSpPr txBox="1"/>
          <p:nvPr/>
        </p:nvSpPr>
        <p:spPr>
          <a:xfrm>
            <a:off x="4814534" y="3249118"/>
            <a:ext cx="4666939" cy="138499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6" name="文本框 5">
            <a:extLst>
              <a:ext uri="{FF2B5EF4-FFF2-40B4-BE49-F238E27FC236}">
                <a16:creationId xmlns:a16="http://schemas.microsoft.com/office/drawing/2014/main" id="{0867B0DB-9556-4ED6-A698-E4B6498E34FB}"/>
              </a:ext>
            </a:extLst>
          </p:cNvPr>
          <p:cNvSpPr txBox="1"/>
          <p:nvPr/>
        </p:nvSpPr>
        <p:spPr>
          <a:xfrm>
            <a:off x="5284510" y="2552260"/>
            <a:ext cx="3726987" cy="461665"/>
          </a:xfrm>
          <a:prstGeom prst="rect">
            <a:avLst/>
          </a:prstGeom>
          <a:noFill/>
        </p:spPr>
        <p:txBody>
          <a:bodyPr wrap="squar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点击此处添加具体标题</a:t>
            </a:r>
          </a:p>
        </p:txBody>
      </p:sp>
    </p:spTree>
    <p:extLst>
      <p:ext uri="{BB962C8B-B14F-4D97-AF65-F5344CB8AC3E}">
        <p14:creationId xmlns:p14="http://schemas.microsoft.com/office/powerpoint/2010/main" val="3404570621"/>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0" y="2277633"/>
            <a:ext cx="12192000" cy="1940348"/>
          </a:xfrm>
          <a:prstGeom prst="rect">
            <a:avLst/>
          </a:prstGeom>
          <a:solidFill>
            <a:srgbClr val="010D1C">
              <a:alpha val="91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21EA35F7-1221-402D-94B4-A05677A25A5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590393" y="2864331"/>
            <a:ext cx="3720940" cy="5018901"/>
          </a:xfrm>
          <a:prstGeom prst="rect">
            <a:avLst/>
          </a:prstGeom>
        </p:spPr>
      </p:pic>
      <p:pic>
        <p:nvPicPr>
          <p:cNvPr id="44" name="图片 43">
            <a:extLst>
              <a:ext uri="{FF2B5EF4-FFF2-40B4-BE49-F238E27FC236}">
                <a16:creationId xmlns:a16="http://schemas.microsoft.com/office/drawing/2014/main" id="{1F0E8A49-1955-481C-AA2F-31DA61AA53B5}"/>
              </a:ext>
            </a:extLst>
          </p:cNvPr>
          <p:cNvPicPr>
            <a:picLocks noChangeAspect="1"/>
          </p:cNvPicPr>
          <p:nvPr/>
        </p:nvPicPr>
        <p:blipFill rotWithShape="1">
          <a:blip r:embed="rId9">
            <a:extLst>
              <a:ext uri="{28A0092B-C50C-407E-A947-70E740481C1C}">
                <a14:useLocalDpi xmlns:a14="http://schemas.microsoft.com/office/drawing/2010/main" val="0"/>
              </a:ext>
            </a:extLst>
          </a:blip>
          <a:srcRect r="-19351"/>
          <a:stretch/>
        </p:blipFill>
        <p:spPr>
          <a:xfrm>
            <a:off x="2757056" y="5523873"/>
            <a:ext cx="7992148" cy="2460593"/>
          </a:xfrm>
          <a:prstGeom prst="rect">
            <a:avLst/>
          </a:prstGeom>
        </p:spPr>
      </p:pic>
      <p:sp>
        <p:nvSpPr>
          <p:cNvPr id="17" name="文本框 16">
            <a:extLst>
              <a:ext uri="{FF2B5EF4-FFF2-40B4-BE49-F238E27FC236}">
                <a16:creationId xmlns:a16="http://schemas.microsoft.com/office/drawing/2014/main" id="{DF9F3593-B3E6-49A2-89A1-F972A8B8DA22}"/>
              </a:ext>
            </a:extLst>
          </p:cNvPr>
          <p:cNvSpPr txBox="1"/>
          <p:nvPr/>
        </p:nvSpPr>
        <p:spPr>
          <a:xfrm>
            <a:off x="66767" y="1670452"/>
            <a:ext cx="2417650" cy="3154710"/>
          </a:xfrm>
          <a:prstGeom prst="rect">
            <a:avLst/>
          </a:prstGeom>
          <a:noFill/>
        </p:spPr>
        <p:txBody>
          <a:bodyPr wrap="none" rtlCol="0">
            <a:spAutoFit/>
          </a:bodyPr>
          <a:lstStyle/>
          <a:p>
            <a:r>
              <a:rPr lang="en-US" altLang="zh-CN" sz="19900" dirty="0">
                <a:solidFill>
                  <a:srgbClr val="F5E807"/>
                </a:solidFill>
                <a:latin typeface="南构日漫风" panose="03000509000000000000" pitchFamily="65" charset="-122"/>
                <a:ea typeface="南构日漫风" panose="03000509000000000000" pitchFamily="65" charset="-122"/>
              </a:rPr>
              <a:t>03</a:t>
            </a:r>
            <a:endParaRPr lang="zh-CN" altLang="en-US" sz="19900" dirty="0">
              <a:solidFill>
                <a:srgbClr val="F5E807"/>
              </a:solidFill>
              <a:latin typeface="南构日漫风" panose="03000509000000000000" pitchFamily="65" charset="-122"/>
              <a:ea typeface="南构日漫风" panose="03000509000000000000" pitchFamily="65" charset="-122"/>
            </a:endParaRPr>
          </a:p>
        </p:txBody>
      </p:sp>
      <p:sp>
        <p:nvSpPr>
          <p:cNvPr id="24" name="文本框 23">
            <a:extLst>
              <a:ext uri="{FF2B5EF4-FFF2-40B4-BE49-F238E27FC236}">
                <a16:creationId xmlns:a16="http://schemas.microsoft.com/office/drawing/2014/main" id="{E07E5E05-FB51-4870-AAF7-F2376235B0A5}"/>
              </a:ext>
            </a:extLst>
          </p:cNvPr>
          <p:cNvSpPr txBox="1"/>
          <p:nvPr/>
        </p:nvSpPr>
        <p:spPr>
          <a:xfrm>
            <a:off x="3746639" y="2476108"/>
            <a:ext cx="4698722" cy="1446550"/>
          </a:xfrm>
          <a:prstGeom prst="rect">
            <a:avLst/>
          </a:prstGeom>
          <a:noFill/>
        </p:spPr>
        <p:txBody>
          <a:bodyPr wrap="none" rtlCol="0">
            <a:spAutoFit/>
          </a:bodyPr>
          <a:lstStyle/>
          <a:p>
            <a:r>
              <a:rPr lang="zh-CN" altLang="en-US" sz="8800" dirty="0">
                <a:solidFill>
                  <a:srgbClr val="FCFEFE"/>
                </a:solidFill>
                <a:latin typeface="字魂59号-创粗黑" panose="00000500000000000000" pitchFamily="2" charset="-122"/>
                <a:ea typeface="字魂59号-创粗黑" panose="00000500000000000000" pitchFamily="2" charset="-122"/>
              </a:rPr>
              <a:t>第三部分</a:t>
            </a:r>
          </a:p>
        </p:txBody>
      </p:sp>
    </p:spTree>
    <p:extLst>
      <p:ext uri="{BB962C8B-B14F-4D97-AF65-F5344CB8AC3E}">
        <p14:creationId xmlns:p14="http://schemas.microsoft.com/office/powerpoint/2010/main" val="1736759216"/>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754266" y="3296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75799" y="5291787"/>
            <a:ext cx="9669016" cy="1352871"/>
          </a:xfrm>
          <a:prstGeom prst="rect">
            <a:avLst/>
          </a:prstGeom>
        </p:spPr>
      </p:pic>
      <p:grpSp>
        <p:nvGrpSpPr>
          <p:cNvPr id="38" name="组合 37">
            <a:extLst>
              <a:ext uri="{FF2B5EF4-FFF2-40B4-BE49-F238E27FC236}">
                <a16:creationId xmlns:a16="http://schemas.microsoft.com/office/drawing/2014/main" id="{60DC0304-D4E7-4DF1-BC77-19169F276567}"/>
              </a:ext>
            </a:extLst>
          </p:cNvPr>
          <p:cNvGrpSpPr/>
          <p:nvPr/>
        </p:nvGrpSpPr>
        <p:grpSpPr>
          <a:xfrm>
            <a:off x="-1" y="-16721"/>
            <a:ext cx="11501538" cy="4843080"/>
            <a:chOff x="-1" y="-16721"/>
            <a:chExt cx="11501538" cy="4843080"/>
          </a:xfrm>
        </p:grpSpPr>
        <p:pic>
          <p:nvPicPr>
            <p:cNvPr id="39" name="图片 38">
              <a:extLst>
                <a:ext uri="{FF2B5EF4-FFF2-40B4-BE49-F238E27FC236}">
                  <a16:creationId xmlns:a16="http://schemas.microsoft.com/office/drawing/2014/main" id="{1789B821-F6CF-4F01-8E59-23B4B85CF2B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 y="-16721"/>
              <a:ext cx="5358419" cy="4843080"/>
            </a:xfrm>
            <a:prstGeom prst="rect">
              <a:avLst/>
            </a:prstGeom>
          </p:spPr>
        </p:pic>
        <p:pic>
          <p:nvPicPr>
            <p:cNvPr id="43" name="图片 42">
              <a:extLst>
                <a:ext uri="{FF2B5EF4-FFF2-40B4-BE49-F238E27FC236}">
                  <a16:creationId xmlns:a16="http://schemas.microsoft.com/office/drawing/2014/main" id="{CFD5DB73-BB99-484E-A7B9-43FFF9F3FD8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143118" y="-16721"/>
              <a:ext cx="5358419" cy="4843080"/>
            </a:xfrm>
            <a:prstGeom prst="rect">
              <a:avLst/>
            </a:prstGeom>
          </p:spPr>
        </p:pic>
      </p:grpSp>
      <p:grpSp>
        <p:nvGrpSpPr>
          <p:cNvPr id="48" name="组合 47">
            <a:extLst>
              <a:ext uri="{FF2B5EF4-FFF2-40B4-BE49-F238E27FC236}">
                <a16:creationId xmlns:a16="http://schemas.microsoft.com/office/drawing/2014/main" id="{C18E2BCA-C101-474C-96D8-AC3F6B206284}"/>
              </a:ext>
            </a:extLst>
          </p:cNvPr>
          <p:cNvGrpSpPr/>
          <p:nvPr/>
        </p:nvGrpSpPr>
        <p:grpSpPr>
          <a:xfrm>
            <a:off x="-485243" y="177161"/>
            <a:ext cx="13183116" cy="6858000"/>
            <a:chOff x="-24761" y="-16721"/>
            <a:chExt cx="13183116" cy="6858000"/>
          </a:xfrm>
        </p:grpSpPr>
        <p:pic>
          <p:nvPicPr>
            <p:cNvPr id="37" name="图片 36">
              <a:extLst>
                <a:ext uri="{FF2B5EF4-FFF2-40B4-BE49-F238E27FC236}">
                  <a16:creationId xmlns:a16="http://schemas.microsoft.com/office/drawing/2014/main" id="{AECDF35A-0CE4-4D87-B05E-0C4A0EF9A8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61" y="-16721"/>
              <a:ext cx="4573721" cy="6858000"/>
            </a:xfrm>
            <a:prstGeom prst="rect">
              <a:avLst/>
            </a:prstGeom>
          </p:spPr>
        </p:pic>
        <p:pic>
          <p:nvPicPr>
            <p:cNvPr id="46" name="图片 45">
              <a:extLst>
                <a:ext uri="{FF2B5EF4-FFF2-40B4-BE49-F238E27FC236}">
                  <a16:creationId xmlns:a16="http://schemas.microsoft.com/office/drawing/2014/main" id="{857ED449-DE2D-41CF-9ACA-7E376ADFB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3865" y="-16721"/>
              <a:ext cx="4573721" cy="6858000"/>
            </a:xfrm>
            <a:prstGeom prst="rect">
              <a:avLst/>
            </a:prstGeom>
          </p:spPr>
        </p:pic>
        <p:pic>
          <p:nvPicPr>
            <p:cNvPr id="47" name="图片 46">
              <a:extLst>
                <a:ext uri="{FF2B5EF4-FFF2-40B4-BE49-F238E27FC236}">
                  <a16:creationId xmlns:a16="http://schemas.microsoft.com/office/drawing/2014/main" id="{125FB744-152A-483E-BD1F-6E7330CB2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4634" y="-16721"/>
              <a:ext cx="4573721" cy="6858000"/>
            </a:xfrm>
            <a:prstGeom prst="rect">
              <a:avLst/>
            </a:prstGeom>
          </p:spPr>
        </p:pic>
      </p:grpSp>
      <p:pic>
        <p:nvPicPr>
          <p:cNvPr id="24" name="图片 23">
            <a:extLst>
              <a:ext uri="{FF2B5EF4-FFF2-40B4-BE49-F238E27FC236}">
                <a16:creationId xmlns:a16="http://schemas.microsoft.com/office/drawing/2014/main" id="{D8D62F4B-F049-410C-88C6-0AF9D10E93BC}"/>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2121" y="4253162"/>
            <a:ext cx="3111560" cy="3432118"/>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869775" y="-9889"/>
            <a:ext cx="8361984"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4F252AE-102E-4445-96A3-DB2BB05066F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32969" y="0"/>
            <a:ext cx="1785056" cy="6858000"/>
          </a:xfrm>
          <a:prstGeom prst="rect">
            <a:avLst/>
          </a:prstGeom>
        </p:spPr>
      </p:pic>
      <p:pic>
        <p:nvPicPr>
          <p:cNvPr id="51" name="图片 50">
            <a:extLst>
              <a:ext uri="{FF2B5EF4-FFF2-40B4-BE49-F238E27FC236}">
                <a16:creationId xmlns:a16="http://schemas.microsoft.com/office/drawing/2014/main" id="{851DEE04-7B9F-4727-AC14-A3FB3D92C378}"/>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0302003" y="3748822"/>
            <a:ext cx="1931847" cy="4026633"/>
          </a:xfrm>
          <a:prstGeom prst="rect">
            <a:avLst/>
          </a:prstGeom>
        </p:spPr>
      </p:pic>
      <p:pic>
        <p:nvPicPr>
          <p:cNvPr id="6" name="图片 5">
            <a:extLst>
              <a:ext uri="{FF2B5EF4-FFF2-40B4-BE49-F238E27FC236}">
                <a16:creationId xmlns:a16="http://schemas.microsoft.com/office/drawing/2014/main" id="{B94652FB-0F72-42E5-B695-EA377628514D}"/>
              </a:ext>
            </a:extLst>
          </p:cNvPr>
          <p:cNvPicPr>
            <a:picLocks noChangeAspect="1"/>
          </p:cNvPicPr>
          <p:nvPr/>
        </p:nvPicPr>
        <p:blipFill rotWithShape="1">
          <a:blip r:embed="rId12">
            <a:extLst>
              <a:ext uri="{28A0092B-C50C-407E-A947-70E740481C1C}">
                <a14:useLocalDpi xmlns:a14="http://schemas.microsoft.com/office/drawing/2010/main" val="0"/>
              </a:ext>
            </a:extLst>
          </a:blip>
          <a:srcRect t="54066"/>
          <a:stretch/>
        </p:blipFill>
        <p:spPr>
          <a:xfrm>
            <a:off x="7878220" y="4196527"/>
            <a:ext cx="5196230" cy="3578928"/>
          </a:xfrm>
          <a:prstGeom prst="rect">
            <a:avLst/>
          </a:prstGeom>
        </p:spPr>
      </p:pic>
      <p:pic>
        <p:nvPicPr>
          <p:cNvPr id="28" name="图片 27">
            <a:extLst>
              <a:ext uri="{FF2B5EF4-FFF2-40B4-BE49-F238E27FC236}">
                <a16:creationId xmlns:a16="http://schemas.microsoft.com/office/drawing/2014/main" id="{339764CE-1851-433A-A443-D1E11DBF5D80}"/>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8550673" y="-212768"/>
            <a:ext cx="3101719" cy="3172927"/>
          </a:xfrm>
          <a:prstGeom prst="rect">
            <a:avLst/>
          </a:prstGeom>
        </p:spPr>
      </p:pic>
      <p:sp>
        <p:nvSpPr>
          <p:cNvPr id="36" name="文本框 35">
            <a:extLst>
              <a:ext uri="{FF2B5EF4-FFF2-40B4-BE49-F238E27FC236}">
                <a16:creationId xmlns:a16="http://schemas.microsoft.com/office/drawing/2014/main" id="{366B3BBA-E996-4F08-AE94-1FA2CDF1EEDD}"/>
              </a:ext>
            </a:extLst>
          </p:cNvPr>
          <p:cNvSpPr txBox="1"/>
          <p:nvPr/>
        </p:nvSpPr>
        <p:spPr>
          <a:xfrm>
            <a:off x="1931916" y="34640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1" name="图片 40">
            <a:extLst>
              <a:ext uri="{FF2B5EF4-FFF2-40B4-BE49-F238E27FC236}">
                <a16:creationId xmlns:a16="http://schemas.microsoft.com/office/drawing/2014/main" id="{4DF7F544-90EC-4FEC-B105-40924DC7BAC3}"/>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49954" y="213342"/>
            <a:ext cx="1072446" cy="944291"/>
          </a:xfrm>
          <a:prstGeom prst="rect">
            <a:avLst/>
          </a:prstGeom>
        </p:spPr>
      </p:pic>
      <p:grpSp>
        <p:nvGrpSpPr>
          <p:cNvPr id="3" name="组合 2">
            <a:extLst>
              <a:ext uri="{FF2B5EF4-FFF2-40B4-BE49-F238E27FC236}">
                <a16:creationId xmlns:a16="http://schemas.microsoft.com/office/drawing/2014/main" id="{20EEE169-C699-4EEA-ABB6-D16DA03CA0DC}"/>
              </a:ext>
            </a:extLst>
          </p:cNvPr>
          <p:cNvGrpSpPr/>
          <p:nvPr/>
        </p:nvGrpSpPr>
        <p:grpSpPr>
          <a:xfrm>
            <a:off x="1795105" y="2377078"/>
            <a:ext cx="1836172" cy="3217259"/>
            <a:chOff x="1453872" y="3410469"/>
            <a:chExt cx="1836172" cy="3217259"/>
          </a:xfrm>
        </p:grpSpPr>
        <p:pic>
          <p:nvPicPr>
            <p:cNvPr id="33" name="图片 32">
              <a:extLst>
                <a:ext uri="{FF2B5EF4-FFF2-40B4-BE49-F238E27FC236}">
                  <a16:creationId xmlns:a16="http://schemas.microsoft.com/office/drawing/2014/main" id="{156DC869-5B02-4333-8ABB-44D15C32CEB3}"/>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rot="15764700" flipV="1">
              <a:off x="1464570" y="4802254"/>
              <a:ext cx="1814776" cy="1836172"/>
            </a:xfrm>
            <a:prstGeom prst="rect">
              <a:avLst/>
            </a:prstGeom>
          </p:spPr>
        </p:pic>
        <p:sp>
          <p:nvSpPr>
            <p:cNvPr id="44" name="文本框 43">
              <a:extLst>
                <a:ext uri="{FF2B5EF4-FFF2-40B4-BE49-F238E27FC236}">
                  <a16:creationId xmlns:a16="http://schemas.microsoft.com/office/drawing/2014/main" id="{2DA531A2-85D5-4F3A-A60D-5C7CDCC023B1}"/>
                </a:ext>
              </a:extLst>
            </p:cNvPr>
            <p:cNvSpPr txBox="1"/>
            <p:nvPr/>
          </p:nvSpPr>
          <p:spPr>
            <a:xfrm>
              <a:off x="1971849" y="5317850"/>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45" name="文本框 44">
              <a:extLst>
                <a:ext uri="{FF2B5EF4-FFF2-40B4-BE49-F238E27FC236}">
                  <a16:creationId xmlns:a16="http://schemas.microsoft.com/office/drawing/2014/main" id="{5EE8F726-DA32-400F-9D7F-25B95F720534}"/>
                </a:ext>
              </a:extLst>
            </p:cNvPr>
            <p:cNvSpPr txBox="1"/>
            <p:nvPr/>
          </p:nvSpPr>
          <p:spPr>
            <a:xfrm>
              <a:off x="1847094" y="3410469"/>
              <a:ext cx="1049728"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grpSp>
        <p:nvGrpSpPr>
          <p:cNvPr id="49" name="组合 48">
            <a:extLst>
              <a:ext uri="{FF2B5EF4-FFF2-40B4-BE49-F238E27FC236}">
                <a16:creationId xmlns:a16="http://schemas.microsoft.com/office/drawing/2014/main" id="{704FCA76-318E-4A00-A33A-C91FEE046365}"/>
              </a:ext>
            </a:extLst>
          </p:cNvPr>
          <p:cNvGrpSpPr/>
          <p:nvPr/>
        </p:nvGrpSpPr>
        <p:grpSpPr>
          <a:xfrm>
            <a:off x="4041475" y="2377078"/>
            <a:ext cx="1836172" cy="3217259"/>
            <a:chOff x="1453872" y="3410469"/>
            <a:chExt cx="1836172" cy="3217259"/>
          </a:xfrm>
        </p:grpSpPr>
        <p:pic>
          <p:nvPicPr>
            <p:cNvPr id="50" name="图片 49">
              <a:extLst>
                <a:ext uri="{FF2B5EF4-FFF2-40B4-BE49-F238E27FC236}">
                  <a16:creationId xmlns:a16="http://schemas.microsoft.com/office/drawing/2014/main" id="{0B013958-29D6-459E-A885-CBD609C0F940}"/>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rot="15764700" flipV="1">
              <a:off x="1464570" y="4802254"/>
              <a:ext cx="1814776" cy="1836172"/>
            </a:xfrm>
            <a:prstGeom prst="rect">
              <a:avLst/>
            </a:prstGeom>
          </p:spPr>
        </p:pic>
        <p:sp>
          <p:nvSpPr>
            <p:cNvPr id="52" name="文本框 51">
              <a:extLst>
                <a:ext uri="{FF2B5EF4-FFF2-40B4-BE49-F238E27FC236}">
                  <a16:creationId xmlns:a16="http://schemas.microsoft.com/office/drawing/2014/main" id="{0EC950AD-A301-4F3C-A4EB-72807DF7DC3F}"/>
                </a:ext>
              </a:extLst>
            </p:cNvPr>
            <p:cNvSpPr txBox="1"/>
            <p:nvPr/>
          </p:nvSpPr>
          <p:spPr>
            <a:xfrm>
              <a:off x="1971849" y="5317850"/>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53" name="文本框 52">
              <a:extLst>
                <a:ext uri="{FF2B5EF4-FFF2-40B4-BE49-F238E27FC236}">
                  <a16:creationId xmlns:a16="http://schemas.microsoft.com/office/drawing/2014/main" id="{6D254889-BDA4-4BC4-9822-A2BA1C5FB2C6}"/>
                </a:ext>
              </a:extLst>
            </p:cNvPr>
            <p:cNvSpPr txBox="1"/>
            <p:nvPr/>
          </p:nvSpPr>
          <p:spPr>
            <a:xfrm>
              <a:off x="1847094" y="3410469"/>
              <a:ext cx="1049728"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grpSp>
        <p:nvGrpSpPr>
          <p:cNvPr id="54" name="组合 53">
            <a:extLst>
              <a:ext uri="{FF2B5EF4-FFF2-40B4-BE49-F238E27FC236}">
                <a16:creationId xmlns:a16="http://schemas.microsoft.com/office/drawing/2014/main" id="{623C1A75-2E7C-46D8-8C75-891E7AA848C1}"/>
              </a:ext>
            </a:extLst>
          </p:cNvPr>
          <p:cNvGrpSpPr/>
          <p:nvPr/>
        </p:nvGrpSpPr>
        <p:grpSpPr>
          <a:xfrm>
            <a:off x="6287844" y="2377078"/>
            <a:ext cx="1836172" cy="3217259"/>
            <a:chOff x="1453872" y="3410469"/>
            <a:chExt cx="1836172" cy="3217259"/>
          </a:xfrm>
        </p:grpSpPr>
        <p:pic>
          <p:nvPicPr>
            <p:cNvPr id="55" name="图片 54">
              <a:extLst>
                <a:ext uri="{FF2B5EF4-FFF2-40B4-BE49-F238E27FC236}">
                  <a16:creationId xmlns:a16="http://schemas.microsoft.com/office/drawing/2014/main" id="{013AB8EB-86E4-4DC7-9A62-4DBAB7BA88B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rot="15764700" flipV="1">
              <a:off x="1464570" y="4802254"/>
              <a:ext cx="1814776" cy="1836172"/>
            </a:xfrm>
            <a:prstGeom prst="rect">
              <a:avLst/>
            </a:prstGeom>
          </p:spPr>
        </p:pic>
        <p:sp>
          <p:nvSpPr>
            <p:cNvPr id="56" name="文本框 55">
              <a:extLst>
                <a:ext uri="{FF2B5EF4-FFF2-40B4-BE49-F238E27FC236}">
                  <a16:creationId xmlns:a16="http://schemas.microsoft.com/office/drawing/2014/main" id="{C6FD7176-E071-4356-96CC-D162C445FEA2}"/>
                </a:ext>
              </a:extLst>
            </p:cNvPr>
            <p:cNvSpPr txBox="1"/>
            <p:nvPr/>
          </p:nvSpPr>
          <p:spPr>
            <a:xfrm>
              <a:off x="1971849" y="5317850"/>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57" name="文本框 56">
              <a:extLst>
                <a:ext uri="{FF2B5EF4-FFF2-40B4-BE49-F238E27FC236}">
                  <a16:creationId xmlns:a16="http://schemas.microsoft.com/office/drawing/2014/main" id="{CEF9B51F-8842-431D-84C4-8C0B346D8C85}"/>
                </a:ext>
              </a:extLst>
            </p:cNvPr>
            <p:cNvSpPr txBox="1"/>
            <p:nvPr/>
          </p:nvSpPr>
          <p:spPr>
            <a:xfrm>
              <a:off x="1847094" y="3410469"/>
              <a:ext cx="1049728"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2628898841"/>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4C026E-55E8-4CB8-A442-3D918F96FC23}"/>
              </a:ext>
            </a:extLst>
          </p:cNvPr>
          <p:cNvSpPr txBox="1"/>
          <p:nvPr/>
        </p:nvSpPr>
        <p:spPr>
          <a:xfrm>
            <a:off x="1931916" y="34640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E4396090-9352-4DD5-B62B-A5F5D95563C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9954" y="213342"/>
            <a:ext cx="1072446" cy="944291"/>
          </a:xfrm>
          <a:prstGeom prst="rect">
            <a:avLst/>
          </a:prstGeom>
        </p:spPr>
      </p:pic>
      <p:grpSp>
        <p:nvGrpSpPr>
          <p:cNvPr id="16" name="组合 15">
            <a:extLst>
              <a:ext uri="{FF2B5EF4-FFF2-40B4-BE49-F238E27FC236}">
                <a16:creationId xmlns:a16="http://schemas.microsoft.com/office/drawing/2014/main" id="{98CC259C-357B-4837-BBF5-BA45A4DD4407}"/>
              </a:ext>
            </a:extLst>
          </p:cNvPr>
          <p:cNvGrpSpPr/>
          <p:nvPr/>
        </p:nvGrpSpPr>
        <p:grpSpPr>
          <a:xfrm>
            <a:off x="1640541" y="2324923"/>
            <a:ext cx="6532352" cy="2788383"/>
            <a:chOff x="1640541" y="2324923"/>
            <a:chExt cx="6532352" cy="2788383"/>
          </a:xfrm>
        </p:grpSpPr>
        <p:pic>
          <p:nvPicPr>
            <p:cNvPr id="4" name="图片 3">
              <a:extLst>
                <a:ext uri="{FF2B5EF4-FFF2-40B4-BE49-F238E27FC236}">
                  <a16:creationId xmlns:a16="http://schemas.microsoft.com/office/drawing/2014/main" id="{72B1CA2A-D101-4C1C-85DA-57131FED9BB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86854" y="2527751"/>
              <a:ext cx="1704346" cy="2038165"/>
            </a:xfrm>
            <a:prstGeom prst="rect">
              <a:avLst/>
            </a:prstGeom>
          </p:spPr>
        </p:pic>
        <p:pic>
          <p:nvPicPr>
            <p:cNvPr id="5" name="图片 4">
              <a:extLst>
                <a:ext uri="{FF2B5EF4-FFF2-40B4-BE49-F238E27FC236}">
                  <a16:creationId xmlns:a16="http://schemas.microsoft.com/office/drawing/2014/main" id="{3561F0BB-D65E-4B37-AD94-BE885F3C9F1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86854" y="2699201"/>
              <a:ext cx="1704346" cy="2038165"/>
            </a:xfrm>
            <a:prstGeom prst="rect">
              <a:avLst/>
            </a:prstGeom>
          </p:spPr>
        </p:pic>
        <p:sp>
          <p:nvSpPr>
            <p:cNvPr id="6" name="弧形 5">
              <a:extLst>
                <a:ext uri="{FF2B5EF4-FFF2-40B4-BE49-F238E27FC236}">
                  <a16:creationId xmlns:a16="http://schemas.microsoft.com/office/drawing/2014/main" id="{6B83C967-F678-4E9B-88F2-F03E7584D125}"/>
                </a:ext>
              </a:extLst>
            </p:cNvPr>
            <p:cNvSpPr/>
            <p:nvPr/>
          </p:nvSpPr>
          <p:spPr>
            <a:xfrm>
              <a:off x="2473728" y="2886115"/>
              <a:ext cx="1765526" cy="1765526"/>
            </a:xfrm>
            <a:prstGeom prst="arc">
              <a:avLst>
                <a:gd name="adj1" fmla="val 16200000"/>
                <a:gd name="adj2" fmla="val 5416169"/>
              </a:avLst>
            </a:prstGeom>
            <a:ln w="31750">
              <a:solidFill>
                <a:srgbClr val="F5E807"/>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a:extLst>
                <a:ext uri="{FF2B5EF4-FFF2-40B4-BE49-F238E27FC236}">
                  <a16:creationId xmlns:a16="http://schemas.microsoft.com/office/drawing/2014/main" id="{0AF6C30E-C9B4-4E40-BBFE-EB19B03670DC}"/>
                </a:ext>
              </a:extLst>
            </p:cNvPr>
            <p:cNvSpPr/>
            <p:nvPr/>
          </p:nvSpPr>
          <p:spPr>
            <a:xfrm flipH="1">
              <a:off x="5730819" y="2886115"/>
              <a:ext cx="1765526" cy="1765526"/>
            </a:xfrm>
            <a:prstGeom prst="arc">
              <a:avLst>
                <a:gd name="adj1" fmla="val 16200000"/>
                <a:gd name="adj2" fmla="val 5416169"/>
              </a:avLst>
            </a:prstGeom>
            <a:ln w="31750">
              <a:solidFill>
                <a:srgbClr val="F5E807"/>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70E6642-9705-443F-BE97-C6AFC48BD1A3}"/>
                </a:ext>
              </a:extLst>
            </p:cNvPr>
            <p:cNvSpPr txBox="1"/>
            <p:nvPr/>
          </p:nvSpPr>
          <p:spPr>
            <a:xfrm>
              <a:off x="6695447" y="2889648"/>
              <a:ext cx="1477446"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9" name="文本框 8">
              <a:extLst>
                <a:ext uri="{FF2B5EF4-FFF2-40B4-BE49-F238E27FC236}">
                  <a16:creationId xmlns:a16="http://schemas.microsoft.com/office/drawing/2014/main" id="{0423FC27-EE11-4B34-8D88-61364A45E3D4}"/>
                </a:ext>
              </a:extLst>
            </p:cNvPr>
            <p:cNvSpPr txBox="1"/>
            <p:nvPr/>
          </p:nvSpPr>
          <p:spPr>
            <a:xfrm>
              <a:off x="6712213" y="2324923"/>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0" name="文本框 9">
              <a:extLst>
                <a:ext uri="{FF2B5EF4-FFF2-40B4-BE49-F238E27FC236}">
                  <a16:creationId xmlns:a16="http://schemas.microsoft.com/office/drawing/2014/main" id="{342FDC3F-3483-4D40-97EF-97F9D739AC7E}"/>
                </a:ext>
              </a:extLst>
            </p:cNvPr>
            <p:cNvSpPr txBox="1"/>
            <p:nvPr/>
          </p:nvSpPr>
          <p:spPr>
            <a:xfrm>
              <a:off x="6695447" y="4651641"/>
              <a:ext cx="1477446"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11" name="文本框 10">
              <a:extLst>
                <a:ext uri="{FF2B5EF4-FFF2-40B4-BE49-F238E27FC236}">
                  <a16:creationId xmlns:a16="http://schemas.microsoft.com/office/drawing/2014/main" id="{D38961DA-858C-4B44-B902-A963D9668277}"/>
                </a:ext>
              </a:extLst>
            </p:cNvPr>
            <p:cNvSpPr txBox="1"/>
            <p:nvPr/>
          </p:nvSpPr>
          <p:spPr>
            <a:xfrm>
              <a:off x="6712213" y="4086916"/>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2" name="文本框 11">
              <a:extLst>
                <a:ext uri="{FF2B5EF4-FFF2-40B4-BE49-F238E27FC236}">
                  <a16:creationId xmlns:a16="http://schemas.microsoft.com/office/drawing/2014/main" id="{461CF990-7AC5-49E4-AF5F-0D6C92260CB2}"/>
                </a:ext>
              </a:extLst>
            </p:cNvPr>
            <p:cNvSpPr txBox="1"/>
            <p:nvPr/>
          </p:nvSpPr>
          <p:spPr>
            <a:xfrm>
              <a:off x="1640541" y="4651641"/>
              <a:ext cx="147744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13" name="文本框 12">
              <a:extLst>
                <a:ext uri="{FF2B5EF4-FFF2-40B4-BE49-F238E27FC236}">
                  <a16:creationId xmlns:a16="http://schemas.microsoft.com/office/drawing/2014/main" id="{120A645D-CF66-465E-9A6A-0932FAF04BF1}"/>
                </a:ext>
              </a:extLst>
            </p:cNvPr>
            <p:cNvSpPr txBox="1"/>
            <p:nvPr/>
          </p:nvSpPr>
          <p:spPr>
            <a:xfrm>
              <a:off x="2317768" y="4086916"/>
              <a:ext cx="800219" cy="461665"/>
            </a:xfrm>
            <a:prstGeom prst="rect">
              <a:avLst/>
            </a:prstGeom>
            <a:noFill/>
          </p:spPr>
          <p:txBody>
            <a:bodyPr wrap="non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4" name="文本框 13">
              <a:extLst>
                <a:ext uri="{FF2B5EF4-FFF2-40B4-BE49-F238E27FC236}">
                  <a16:creationId xmlns:a16="http://schemas.microsoft.com/office/drawing/2014/main" id="{EB56FBDF-7AB9-49E3-A7F9-D2D1DB9CC462}"/>
                </a:ext>
              </a:extLst>
            </p:cNvPr>
            <p:cNvSpPr txBox="1"/>
            <p:nvPr/>
          </p:nvSpPr>
          <p:spPr>
            <a:xfrm>
              <a:off x="1640541" y="2889648"/>
              <a:ext cx="147744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sp>
          <p:nvSpPr>
            <p:cNvPr id="15" name="文本框 14">
              <a:extLst>
                <a:ext uri="{FF2B5EF4-FFF2-40B4-BE49-F238E27FC236}">
                  <a16:creationId xmlns:a16="http://schemas.microsoft.com/office/drawing/2014/main" id="{6B258889-50AB-48FA-90BC-6A3C04BE26D4}"/>
                </a:ext>
              </a:extLst>
            </p:cNvPr>
            <p:cNvSpPr txBox="1"/>
            <p:nvPr/>
          </p:nvSpPr>
          <p:spPr>
            <a:xfrm>
              <a:off x="2317768" y="2324923"/>
              <a:ext cx="800219" cy="461665"/>
            </a:xfrm>
            <a:prstGeom prst="rect">
              <a:avLst/>
            </a:prstGeom>
            <a:noFill/>
          </p:spPr>
          <p:txBody>
            <a:bodyPr wrap="non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spTree>
    <p:extLst>
      <p:ext uri="{BB962C8B-B14F-4D97-AF65-F5344CB8AC3E}">
        <p14:creationId xmlns:p14="http://schemas.microsoft.com/office/powerpoint/2010/main" val="34280165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BE637-9DA2-46B4-84EA-4355487DF25D}"/>
              </a:ext>
            </a:extLst>
          </p:cNvPr>
          <p:cNvSpPr txBox="1"/>
          <p:nvPr/>
        </p:nvSpPr>
        <p:spPr>
          <a:xfrm>
            <a:off x="1931916" y="34640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50912042-43E7-4FF1-A8AD-BEC99E34B7F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9954" y="213342"/>
            <a:ext cx="1072446" cy="944291"/>
          </a:xfrm>
          <a:prstGeom prst="rect">
            <a:avLst/>
          </a:prstGeom>
        </p:spPr>
      </p:pic>
      <p:pic>
        <p:nvPicPr>
          <p:cNvPr id="4" name="图片 3">
            <a:extLst>
              <a:ext uri="{FF2B5EF4-FFF2-40B4-BE49-F238E27FC236}">
                <a16:creationId xmlns:a16="http://schemas.microsoft.com/office/drawing/2014/main" id="{C9F74A49-EC5F-4233-8B68-F6A99DDD17F6}"/>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3947350" y="1887410"/>
            <a:ext cx="2904363" cy="3408490"/>
          </a:xfrm>
          <a:prstGeom prst="rect">
            <a:avLst/>
          </a:prstGeom>
          <a:effectLst>
            <a:reflection blurRad="6350" stA="56000" endPos="35000" dir="5400000" sy="-100000" algn="bl" rotWithShape="0"/>
          </a:effectLst>
        </p:spPr>
      </p:pic>
      <p:sp>
        <p:nvSpPr>
          <p:cNvPr id="5" name="文本框 4">
            <a:extLst>
              <a:ext uri="{FF2B5EF4-FFF2-40B4-BE49-F238E27FC236}">
                <a16:creationId xmlns:a16="http://schemas.microsoft.com/office/drawing/2014/main" id="{2CDA786E-4455-4CC9-912D-BBFBD79268BD}"/>
              </a:ext>
            </a:extLst>
          </p:cNvPr>
          <p:cNvSpPr txBox="1"/>
          <p:nvPr/>
        </p:nvSpPr>
        <p:spPr>
          <a:xfrm>
            <a:off x="5905500" y="2807555"/>
            <a:ext cx="2485501" cy="1569660"/>
          </a:xfrm>
          <a:prstGeom prst="rect">
            <a:avLst/>
          </a:prstGeom>
          <a:noFill/>
          <a:effectLst>
            <a:reflection blurRad="6350" stA="22000" endPos="35000" dir="5400000" sy="-100000" algn="bl" rotWithShape="0"/>
          </a:effectLst>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
        <p:nvSpPr>
          <p:cNvPr id="6" name="文本框 5">
            <a:extLst>
              <a:ext uri="{FF2B5EF4-FFF2-40B4-BE49-F238E27FC236}">
                <a16:creationId xmlns:a16="http://schemas.microsoft.com/office/drawing/2014/main" id="{F4452449-47DE-4ACE-9ADD-30BF2C38C371}"/>
              </a:ext>
            </a:extLst>
          </p:cNvPr>
          <p:cNvSpPr txBox="1"/>
          <p:nvPr/>
        </p:nvSpPr>
        <p:spPr>
          <a:xfrm>
            <a:off x="1599085" y="2807555"/>
            <a:ext cx="2485501" cy="1569660"/>
          </a:xfrm>
          <a:prstGeom prst="rect">
            <a:avLst/>
          </a:prstGeom>
          <a:noFill/>
          <a:effectLst>
            <a:reflection blurRad="6350" stA="22000" endPos="35000" dir="5400000" sy="-100000" algn="bl" rotWithShape="0"/>
          </a:effectLst>
        </p:spPr>
        <p:txBody>
          <a:bodyPr wrap="squar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Tree>
    <p:extLst>
      <p:ext uri="{BB962C8B-B14F-4D97-AF65-F5344CB8AC3E}">
        <p14:creationId xmlns:p14="http://schemas.microsoft.com/office/powerpoint/2010/main" val="4044890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E6511A-A0BE-4FC8-8927-211DC17D3931}"/>
              </a:ext>
            </a:extLst>
          </p:cNvPr>
          <p:cNvSpPr txBox="1"/>
          <p:nvPr/>
        </p:nvSpPr>
        <p:spPr>
          <a:xfrm>
            <a:off x="1931916" y="34640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CDF3EA2B-B861-4F01-9C76-A364E7732D2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9954" y="213342"/>
            <a:ext cx="1072446" cy="944291"/>
          </a:xfrm>
          <a:prstGeom prst="rect">
            <a:avLst/>
          </a:prstGeom>
        </p:spPr>
      </p:pic>
      <p:grpSp>
        <p:nvGrpSpPr>
          <p:cNvPr id="16" name="组合 15">
            <a:extLst>
              <a:ext uri="{FF2B5EF4-FFF2-40B4-BE49-F238E27FC236}">
                <a16:creationId xmlns:a16="http://schemas.microsoft.com/office/drawing/2014/main" id="{8A48D22E-9959-4466-9A4D-C437B119E6D6}"/>
              </a:ext>
            </a:extLst>
          </p:cNvPr>
          <p:cNvGrpSpPr/>
          <p:nvPr/>
        </p:nvGrpSpPr>
        <p:grpSpPr>
          <a:xfrm>
            <a:off x="1645797" y="2119632"/>
            <a:ext cx="6473066" cy="3833859"/>
            <a:chOff x="1645797" y="2119632"/>
            <a:chExt cx="6473066" cy="3833859"/>
          </a:xfrm>
        </p:grpSpPr>
        <p:pic>
          <p:nvPicPr>
            <p:cNvPr id="2" name="图片 1">
              <a:extLst>
                <a:ext uri="{FF2B5EF4-FFF2-40B4-BE49-F238E27FC236}">
                  <a16:creationId xmlns:a16="http://schemas.microsoft.com/office/drawing/2014/main" id="{20B1D0ED-346C-4C4F-B525-D06185B21701}"/>
                </a:ext>
              </a:extLst>
            </p:cNvPr>
            <p:cNvPicPr>
              <a:picLocks noChangeAspect="1"/>
            </p:cNvPicPr>
            <p:nvPr/>
          </p:nvPicPr>
          <p:blipFill rotWithShape="1">
            <a:blip r:embed="rId4">
              <a:extLst>
                <a:ext uri="{28A0092B-C50C-407E-A947-70E740481C1C}">
                  <a14:useLocalDpi xmlns:a14="http://schemas.microsoft.com/office/drawing/2010/main" val="0"/>
                </a:ext>
              </a:extLst>
            </a:blip>
            <a:srcRect t="24488" b="24679"/>
            <a:stretch/>
          </p:blipFill>
          <p:spPr>
            <a:xfrm>
              <a:off x="1645797" y="2119632"/>
              <a:ext cx="1665314" cy="1504950"/>
            </a:xfrm>
            <a:prstGeom prst="rect">
              <a:avLst/>
            </a:prstGeom>
          </p:spPr>
        </p:pic>
        <p:pic>
          <p:nvPicPr>
            <p:cNvPr id="5" name="图片 4">
              <a:extLst>
                <a:ext uri="{FF2B5EF4-FFF2-40B4-BE49-F238E27FC236}">
                  <a16:creationId xmlns:a16="http://schemas.microsoft.com/office/drawing/2014/main" id="{8507721E-E328-4E6C-91D8-18982DC2C9DD}"/>
                </a:ext>
              </a:extLst>
            </p:cNvPr>
            <p:cNvPicPr>
              <a:picLocks noChangeAspect="1"/>
            </p:cNvPicPr>
            <p:nvPr/>
          </p:nvPicPr>
          <p:blipFill rotWithShape="1">
            <a:blip r:embed="rId4">
              <a:extLst>
                <a:ext uri="{28A0092B-C50C-407E-A947-70E740481C1C}">
                  <a14:useLocalDpi xmlns:a14="http://schemas.microsoft.com/office/drawing/2010/main" val="0"/>
                </a:ext>
              </a:extLst>
            </a:blip>
            <a:srcRect t="24488" b="24679"/>
            <a:stretch/>
          </p:blipFill>
          <p:spPr>
            <a:xfrm>
              <a:off x="5185895" y="2405382"/>
              <a:ext cx="1264795" cy="1143000"/>
            </a:xfrm>
            <a:prstGeom prst="rect">
              <a:avLst/>
            </a:prstGeom>
          </p:spPr>
        </p:pic>
        <p:pic>
          <p:nvPicPr>
            <p:cNvPr id="6" name="图片 5">
              <a:extLst>
                <a:ext uri="{FF2B5EF4-FFF2-40B4-BE49-F238E27FC236}">
                  <a16:creationId xmlns:a16="http://schemas.microsoft.com/office/drawing/2014/main" id="{229ABE84-01BD-46E8-A6F0-A208C85EFE63}"/>
                </a:ext>
              </a:extLst>
            </p:cNvPr>
            <p:cNvPicPr>
              <a:picLocks noChangeAspect="1"/>
            </p:cNvPicPr>
            <p:nvPr/>
          </p:nvPicPr>
          <p:blipFill rotWithShape="1">
            <a:blip r:embed="rId4">
              <a:extLst>
                <a:ext uri="{28A0092B-C50C-407E-A947-70E740481C1C}">
                  <a14:useLocalDpi xmlns:a14="http://schemas.microsoft.com/office/drawing/2010/main" val="0"/>
                </a:ext>
              </a:extLst>
            </a:blip>
            <a:srcRect t="24488" b="24679"/>
            <a:stretch/>
          </p:blipFill>
          <p:spPr>
            <a:xfrm>
              <a:off x="3703824" y="2147358"/>
              <a:ext cx="824152" cy="744789"/>
            </a:xfrm>
            <a:prstGeom prst="rect">
              <a:avLst/>
            </a:prstGeom>
          </p:spPr>
        </p:pic>
        <p:pic>
          <p:nvPicPr>
            <p:cNvPr id="7" name="图片 6">
              <a:extLst>
                <a:ext uri="{FF2B5EF4-FFF2-40B4-BE49-F238E27FC236}">
                  <a16:creationId xmlns:a16="http://schemas.microsoft.com/office/drawing/2014/main" id="{47BC6625-010A-418B-9BFA-1B37122E426D}"/>
                </a:ext>
              </a:extLst>
            </p:cNvPr>
            <p:cNvPicPr>
              <a:picLocks noChangeAspect="1"/>
            </p:cNvPicPr>
            <p:nvPr/>
          </p:nvPicPr>
          <p:blipFill rotWithShape="1">
            <a:blip r:embed="rId4">
              <a:extLst>
                <a:ext uri="{28A0092B-C50C-407E-A947-70E740481C1C}">
                  <a14:useLocalDpi xmlns:a14="http://schemas.microsoft.com/office/drawing/2010/main" val="0"/>
                </a:ext>
              </a:extLst>
            </a:blip>
            <a:srcRect t="24488" b="24679"/>
            <a:stretch/>
          </p:blipFill>
          <p:spPr>
            <a:xfrm>
              <a:off x="7289765" y="2119632"/>
              <a:ext cx="632398" cy="571500"/>
            </a:xfrm>
            <a:prstGeom prst="rect">
              <a:avLst/>
            </a:prstGeom>
          </p:spPr>
        </p:pic>
        <p:sp>
          <p:nvSpPr>
            <p:cNvPr id="8" name="文本框 7">
              <a:extLst>
                <a:ext uri="{FF2B5EF4-FFF2-40B4-BE49-F238E27FC236}">
                  <a16:creationId xmlns:a16="http://schemas.microsoft.com/office/drawing/2014/main" id="{43C33C26-9C9E-44FE-8DC2-FBBDC1A688D4}"/>
                </a:ext>
              </a:extLst>
            </p:cNvPr>
            <p:cNvSpPr txBox="1"/>
            <p:nvPr/>
          </p:nvSpPr>
          <p:spPr>
            <a:xfrm>
              <a:off x="1884340" y="4383831"/>
              <a:ext cx="1022628"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9" name="文本框 8">
              <a:extLst>
                <a:ext uri="{FF2B5EF4-FFF2-40B4-BE49-F238E27FC236}">
                  <a16:creationId xmlns:a16="http://schemas.microsoft.com/office/drawing/2014/main" id="{ED6B2A6F-5B31-48CF-8FAD-AF4D085C9880}"/>
                </a:ext>
              </a:extLst>
            </p:cNvPr>
            <p:cNvSpPr txBox="1"/>
            <p:nvPr/>
          </p:nvSpPr>
          <p:spPr>
            <a:xfrm>
              <a:off x="1995545" y="384697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0" name="文本框 9">
              <a:extLst>
                <a:ext uri="{FF2B5EF4-FFF2-40B4-BE49-F238E27FC236}">
                  <a16:creationId xmlns:a16="http://schemas.microsoft.com/office/drawing/2014/main" id="{4102E022-92FE-4642-AE77-E5AA6DE6B25C}"/>
                </a:ext>
              </a:extLst>
            </p:cNvPr>
            <p:cNvSpPr txBox="1"/>
            <p:nvPr/>
          </p:nvSpPr>
          <p:spPr>
            <a:xfrm>
              <a:off x="5301686" y="4383831"/>
              <a:ext cx="1022628"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1" name="文本框 10">
              <a:extLst>
                <a:ext uri="{FF2B5EF4-FFF2-40B4-BE49-F238E27FC236}">
                  <a16:creationId xmlns:a16="http://schemas.microsoft.com/office/drawing/2014/main" id="{B7326CBD-89AD-4C76-9C12-CEB7562CD8DC}"/>
                </a:ext>
              </a:extLst>
            </p:cNvPr>
            <p:cNvSpPr txBox="1"/>
            <p:nvPr/>
          </p:nvSpPr>
          <p:spPr>
            <a:xfrm>
              <a:off x="5349662" y="3846978"/>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2" name="文本框 11">
              <a:extLst>
                <a:ext uri="{FF2B5EF4-FFF2-40B4-BE49-F238E27FC236}">
                  <a16:creationId xmlns:a16="http://schemas.microsoft.com/office/drawing/2014/main" id="{BA712E7B-F8B0-4963-BBD2-8B3D74BBC2DD}"/>
                </a:ext>
              </a:extLst>
            </p:cNvPr>
            <p:cNvSpPr txBox="1"/>
            <p:nvPr/>
          </p:nvSpPr>
          <p:spPr>
            <a:xfrm>
              <a:off x="3610305" y="3727596"/>
              <a:ext cx="1025800"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3" name="文本框 12">
              <a:extLst>
                <a:ext uri="{FF2B5EF4-FFF2-40B4-BE49-F238E27FC236}">
                  <a16:creationId xmlns:a16="http://schemas.microsoft.com/office/drawing/2014/main" id="{7452247D-D10E-4730-AFFF-32D496EED4A4}"/>
                </a:ext>
              </a:extLst>
            </p:cNvPr>
            <p:cNvSpPr txBox="1"/>
            <p:nvPr/>
          </p:nvSpPr>
          <p:spPr>
            <a:xfrm>
              <a:off x="3723096" y="3190743"/>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14" name="文本框 13">
              <a:extLst>
                <a:ext uri="{FF2B5EF4-FFF2-40B4-BE49-F238E27FC236}">
                  <a16:creationId xmlns:a16="http://schemas.microsoft.com/office/drawing/2014/main" id="{78698256-1C2F-41D3-B553-0CCCE67B755F}"/>
                </a:ext>
              </a:extLst>
            </p:cNvPr>
            <p:cNvSpPr txBox="1"/>
            <p:nvPr/>
          </p:nvSpPr>
          <p:spPr>
            <a:xfrm>
              <a:off x="7093064" y="3429000"/>
              <a:ext cx="1025799" cy="1569660"/>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点击此处添加具体文本说明点击此处点击此处添加具体文本说明点击此处</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5" name="文本框 14">
              <a:extLst>
                <a:ext uri="{FF2B5EF4-FFF2-40B4-BE49-F238E27FC236}">
                  <a16:creationId xmlns:a16="http://schemas.microsoft.com/office/drawing/2014/main" id="{6B5B91CE-A439-4004-8B2F-162DCA4D2E8A}"/>
                </a:ext>
              </a:extLst>
            </p:cNvPr>
            <p:cNvSpPr txBox="1"/>
            <p:nvPr/>
          </p:nvSpPr>
          <p:spPr>
            <a:xfrm>
              <a:off x="7186990" y="2892147"/>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spTree>
    <p:extLst>
      <p:ext uri="{BB962C8B-B14F-4D97-AF65-F5344CB8AC3E}">
        <p14:creationId xmlns:p14="http://schemas.microsoft.com/office/powerpoint/2010/main" val="3382449799"/>
      </p:ext>
    </p:extLst>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19970" y="920955"/>
            <a:ext cx="12191999" cy="4267200"/>
          </a:xfrm>
          <a:prstGeom prst="rect">
            <a:avLst/>
          </a:prstGeom>
          <a:solidFill>
            <a:srgbClr val="010D1C">
              <a:alpha val="91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572F8EA-38BD-4214-9A9D-D936C5A2041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433003" y="3090662"/>
            <a:ext cx="4857901" cy="5203615"/>
          </a:xfrm>
          <a:prstGeom prst="rect">
            <a:avLst/>
          </a:prstGeom>
        </p:spPr>
      </p:pic>
      <p:pic>
        <p:nvPicPr>
          <p:cNvPr id="28" name="图片 27">
            <a:extLst>
              <a:ext uri="{FF2B5EF4-FFF2-40B4-BE49-F238E27FC236}">
                <a16:creationId xmlns:a16="http://schemas.microsoft.com/office/drawing/2014/main" id="{339764CE-1851-433A-A443-D1E11DBF5D80}"/>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8845" y="-171127"/>
            <a:ext cx="2519026" cy="2576857"/>
          </a:xfrm>
          <a:prstGeom prst="rect">
            <a:avLst/>
          </a:prstGeom>
        </p:spPr>
      </p:pic>
      <p:sp>
        <p:nvSpPr>
          <p:cNvPr id="3" name="文本框 2">
            <a:extLst>
              <a:ext uri="{FF2B5EF4-FFF2-40B4-BE49-F238E27FC236}">
                <a16:creationId xmlns:a16="http://schemas.microsoft.com/office/drawing/2014/main" id="{84CFE5D6-08C5-4AA5-AC01-57327A5F41BD}"/>
              </a:ext>
            </a:extLst>
          </p:cNvPr>
          <p:cNvSpPr txBox="1"/>
          <p:nvPr/>
        </p:nvSpPr>
        <p:spPr>
          <a:xfrm>
            <a:off x="1299408" y="2127730"/>
            <a:ext cx="1538883" cy="2349361"/>
          </a:xfrm>
          <a:prstGeom prst="rect">
            <a:avLst/>
          </a:prstGeom>
          <a:noFill/>
          <a:effectLst/>
        </p:spPr>
        <p:txBody>
          <a:bodyPr vert="eaVert" wrap="none" rtlCol="0">
            <a:spAutoFit/>
          </a:bodyPr>
          <a:lstStyle/>
          <a:p>
            <a:r>
              <a:rPr lang="zh-CN" altLang="en-US" sz="8800" dirty="0">
                <a:solidFill>
                  <a:srgbClr val="F5E807"/>
                </a:solidFill>
                <a:latin typeface="字魂59号-创粗黑" panose="00000500000000000000" pitchFamily="2" charset="-122"/>
                <a:ea typeface="字魂59号-创粗黑" panose="00000500000000000000" pitchFamily="2" charset="-122"/>
              </a:rPr>
              <a:t>目录</a:t>
            </a:r>
          </a:p>
        </p:txBody>
      </p:sp>
      <p:grpSp>
        <p:nvGrpSpPr>
          <p:cNvPr id="4" name="组合 3">
            <a:extLst>
              <a:ext uri="{FF2B5EF4-FFF2-40B4-BE49-F238E27FC236}">
                <a16:creationId xmlns:a16="http://schemas.microsoft.com/office/drawing/2014/main" id="{6E2905E7-1F27-4D5C-9B5D-120B35987255}"/>
              </a:ext>
            </a:extLst>
          </p:cNvPr>
          <p:cNvGrpSpPr/>
          <p:nvPr/>
        </p:nvGrpSpPr>
        <p:grpSpPr>
          <a:xfrm>
            <a:off x="3700777" y="1425270"/>
            <a:ext cx="861774" cy="3369621"/>
            <a:chOff x="3854878" y="1381261"/>
            <a:chExt cx="861774" cy="3369621"/>
          </a:xfrm>
        </p:grpSpPr>
        <p:sp>
          <p:nvSpPr>
            <p:cNvPr id="30" name="文本框 29">
              <a:extLst>
                <a:ext uri="{FF2B5EF4-FFF2-40B4-BE49-F238E27FC236}">
                  <a16:creationId xmlns:a16="http://schemas.microsoft.com/office/drawing/2014/main" id="{3E089606-DFFD-4102-A7B6-FEB547D8A4D8}"/>
                </a:ext>
              </a:extLst>
            </p:cNvPr>
            <p:cNvSpPr txBox="1"/>
            <p:nvPr/>
          </p:nvSpPr>
          <p:spPr>
            <a:xfrm>
              <a:off x="3924128" y="1381261"/>
              <a:ext cx="748923" cy="830997"/>
            </a:xfrm>
            <a:prstGeom prst="rect">
              <a:avLst/>
            </a:prstGeom>
            <a:noFill/>
          </p:spPr>
          <p:txBody>
            <a:bodyPr vert="horz" wrap="none" rtlCol="0">
              <a:spAutoFit/>
            </a:bodyPr>
            <a:lstStyle/>
            <a:p>
              <a:r>
                <a:rPr lang="en-US" altLang="zh-CN" sz="4800" dirty="0">
                  <a:solidFill>
                    <a:srgbClr val="F5E807"/>
                  </a:solidFill>
                  <a:latin typeface="字魂59号-创粗黑" panose="00000500000000000000" pitchFamily="2" charset="-122"/>
                  <a:ea typeface="字魂59号-创粗黑" panose="00000500000000000000" pitchFamily="2" charset="-122"/>
                </a:rPr>
                <a:t>01</a:t>
              </a:r>
              <a:endParaRPr lang="zh-CN" altLang="en-US" sz="4800" dirty="0">
                <a:solidFill>
                  <a:srgbClr val="F5E807"/>
                </a:solidFill>
                <a:latin typeface="字魂59号-创粗黑" panose="00000500000000000000" pitchFamily="2" charset="-122"/>
                <a:ea typeface="字魂59号-创粗黑" panose="00000500000000000000" pitchFamily="2" charset="-122"/>
              </a:endParaRPr>
            </a:p>
          </p:txBody>
        </p:sp>
        <p:sp>
          <p:nvSpPr>
            <p:cNvPr id="32" name="文本框 31">
              <a:extLst>
                <a:ext uri="{FF2B5EF4-FFF2-40B4-BE49-F238E27FC236}">
                  <a16:creationId xmlns:a16="http://schemas.microsoft.com/office/drawing/2014/main" id="{051F3DAB-61E9-4BF1-A96F-D81994153614}"/>
                </a:ext>
              </a:extLst>
            </p:cNvPr>
            <p:cNvSpPr txBox="1"/>
            <p:nvPr/>
          </p:nvSpPr>
          <p:spPr>
            <a:xfrm>
              <a:off x="3854878" y="2401521"/>
              <a:ext cx="861774" cy="2349361"/>
            </a:xfrm>
            <a:prstGeom prst="rect">
              <a:avLst/>
            </a:prstGeom>
            <a:noFill/>
          </p:spPr>
          <p:txBody>
            <a:bodyPr vert="eaVert" wrap="none" rtlCol="0">
              <a:spAutoFit/>
            </a:bodyPr>
            <a:lstStyle/>
            <a:p>
              <a:r>
                <a:rPr lang="zh-CN" altLang="en-US" sz="4400" dirty="0">
                  <a:solidFill>
                    <a:schemeClr val="bg1"/>
                  </a:solidFill>
                  <a:latin typeface="字魂59号-创粗黑" panose="00000500000000000000" pitchFamily="2" charset="-122"/>
                  <a:ea typeface="字魂59号-创粗黑" panose="00000500000000000000" pitchFamily="2" charset="-122"/>
                </a:rPr>
                <a:t>第一部分</a:t>
              </a:r>
            </a:p>
          </p:txBody>
        </p:sp>
      </p:grpSp>
      <p:grpSp>
        <p:nvGrpSpPr>
          <p:cNvPr id="9" name="组合 8">
            <a:extLst>
              <a:ext uri="{FF2B5EF4-FFF2-40B4-BE49-F238E27FC236}">
                <a16:creationId xmlns:a16="http://schemas.microsoft.com/office/drawing/2014/main" id="{813489D8-0DAC-40A6-A369-9704D3F3A559}"/>
              </a:ext>
            </a:extLst>
          </p:cNvPr>
          <p:cNvGrpSpPr/>
          <p:nvPr/>
        </p:nvGrpSpPr>
        <p:grpSpPr>
          <a:xfrm>
            <a:off x="5226343" y="1425270"/>
            <a:ext cx="867867" cy="3369621"/>
            <a:chOff x="5213858" y="1381261"/>
            <a:chExt cx="867867" cy="3369621"/>
          </a:xfrm>
        </p:grpSpPr>
        <p:sp>
          <p:nvSpPr>
            <p:cNvPr id="34" name="文本框 33">
              <a:extLst>
                <a:ext uri="{FF2B5EF4-FFF2-40B4-BE49-F238E27FC236}">
                  <a16:creationId xmlns:a16="http://schemas.microsoft.com/office/drawing/2014/main" id="{95998504-5F14-4420-BB95-BCBA96913F6D}"/>
                </a:ext>
              </a:extLst>
            </p:cNvPr>
            <p:cNvSpPr txBox="1"/>
            <p:nvPr/>
          </p:nvSpPr>
          <p:spPr>
            <a:xfrm>
              <a:off x="5228606" y="1381261"/>
              <a:ext cx="853119" cy="830997"/>
            </a:xfrm>
            <a:prstGeom prst="rect">
              <a:avLst/>
            </a:prstGeom>
            <a:noFill/>
          </p:spPr>
          <p:txBody>
            <a:bodyPr vert="horz" wrap="none" rtlCol="0">
              <a:spAutoFit/>
            </a:bodyPr>
            <a:lstStyle/>
            <a:p>
              <a:r>
                <a:rPr lang="en-US" altLang="zh-CN" sz="4800" dirty="0">
                  <a:solidFill>
                    <a:srgbClr val="F5E807"/>
                  </a:solidFill>
                  <a:latin typeface="字魂59号-创粗黑" panose="00000500000000000000" pitchFamily="2" charset="-122"/>
                  <a:ea typeface="字魂59号-创粗黑" panose="00000500000000000000" pitchFamily="2" charset="-122"/>
                </a:rPr>
                <a:t>02</a:t>
              </a:r>
              <a:endParaRPr lang="zh-CN" altLang="en-US" sz="4800" dirty="0">
                <a:solidFill>
                  <a:srgbClr val="F5E807"/>
                </a:solidFill>
                <a:latin typeface="字魂59号-创粗黑" panose="00000500000000000000" pitchFamily="2" charset="-122"/>
                <a:ea typeface="字魂59号-创粗黑" panose="00000500000000000000" pitchFamily="2" charset="-122"/>
              </a:endParaRPr>
            </a:p>
          </p:txBody>
        </p:sp>
        <p:sp>
          <p:nvSpPr>
            <p:cNvPr id="35" name="文本框 34">
              <a:extLst>
                <a:ext uri="{FF2B5EF4-FFF2-40B4-BE49-F238E27FC236}">
                  <a16:creationId xmlns:a16="http://schemas.microsoft.com/office/drawing/2014/main" id="{4941DA98-A91C-44D5-930B-A760B9267978}"/>
                </a:ext>
              </a:extLst>
            </p:cNvPr>
            <p:cNvSpPr txBox="1"/>
            <p:nvPr/>
          </p:nvSpPr>
          <p:spPr>
            <a:xfrm>
              <a:off x="5213858" y="2401521"/>
              <a:ext cx="861774" cy="2349361"/>
            </a:xfrm>
            <a:prstGeom prst="rect">
              <a:avLst/>
            </a:prstGeom>
            <a:noFill/>
          </p:spPr>
          <p:txBody>
            <a:bodyPr vert="eaVert" wrap="none" rtlCol="0">
              <a:spAutoFit/>
            </a:bodyPr>
            <a:lstStyle/>
            <a:p>
              <a:r>
                <a:rPr lang="zh-CN" altLang="en-US" sz="4400" dirty="0">
                  <a:solidFill>
                    <a:schemeClr val="bg1"/>
                  </a:solidFill>
                  <a:latin typeface="字魂59号-创粗黑" panose="00000500000000000000" pitchFamily="2" charset="-122"/>
                  <a:ea typeface="字魂59号-创粗黑" panose="00000500000000000000" pitchFamily="2" charset="-122"/>
                </a:rPr>
                <a:t>第二部分</a:t>
              </a:r>
            </a:p>
          </p:txBody>
        </p:sp>
      </p:grpSp>
      <p:grpSp>
        <p:nvGrpSpPr>
          <p:cNvPr id="6" name="组合 5">
            <a:extLst>
              <a:ext uri="{FF2B5EF4-FFF2-40B4-BE49-F238E27FC236}">
                <a16:creationId xmlns:a16="http://schemas.microsoft.com/office/drawing/2014/main" id="{EAFCEE1D-BA36-4BDD-8E05-9A120BA4D31F}"/>
              </a:ext>
            </a:extLst>
          </p:cNvPr>
          <p:cNvGrpSpPr/>
          <p:nvPr/>
        </p:nvGrpSpPr>
        <p:grpSpPr>
          <a:xfrm>
            <a:off x="6751909" y="1425270"/>
            <a:ext cx="887102" cy="3369621"/>
            <a:chOff x="6527537" y="1381261"/>
            <a:chExt cx="887102" cy="3369621"/>
          </a:xfrm>
        </p:grpSpPr>
        <p:sp>
          <p:nvSpPr>
            <p:cNvPr id="36" name="文本框 35">
              <a:extLst>
                <a:ext uri="{FF2B5EF4-FFF2-40B4-BE49-F238E27FC236}">
                  <a16:creationId xmlns:a16="http://schemas.microsoft.com/office/drawing/2014/main" id="{F7BE185B-5279-4234-9E06-422EF9D0303C}"/>
                </a:ext>
              </a:extLst>
            </p:cNvPr>
            <p:cNvSpPr txBox="1"/>
            <p:nvPr/>
          </p:nvSpPr>
          <p:spPr>
            <a:xfrm>
              <a:off x="6566330" y="1381261"/>
              <a:ext cx="848309" cy="830997"/>
            </a:xfrm>
            <a:prstGeom prst="rect">
              <a:avLst/>
            </a:prstGeom>
            <a:noFill/>
          </p:spPr>
          <p:txBody>
            <a:bodyPr vert="horz" wrap="none" rtlCol="0">
              <a:spAutoFit/>
            </a:bodyPr>
            <a:lstStyle/>
            <a:p>
              <a:r>
                <a:rPr lang="en-US" altLang="zh-CN" sz="4800" dirty="0">
                  <a:solidFill>
                    <a:srgbClr val="F5E807"/>
                  </a:solidFill>
                  <a:latin typeface="字魂59号-创粗黑" panose="00000500000000000000" pitchFamily="2" charset="-122"/>
                  <a:ea typeface="字魂59号-创粗黑" panose="00000500000000000000" pitchFamily="2" charset="-122"/>
                </a:rPr>
                <a:t>03</a:t>
              </a:r>
              <a:endParaRPr lang="zh-CN" altLang="en-US" sz="4800" dirty="0">
                <a:solidFill>
                  <a:srgbClr val="F5E807"/>
                </a:solidFill>
                <a:latin typeface="字魂59号-创粗黑" panose="00000500000000000000" pitchFamily="2" charset="-122"/>
                <a:ea typeface="字魂59号-创粗黑" panose="00000500000000000000" pitchFamily="2" charset="-122"/>
              </a:endParaRPr>
            </a:p>
          </p:txBody>
        </p:sp>
        <p:sp>
          <p:nvSpPr>
            <p:cNvPr id="37" name="文本框 36">
              <a:extLst>
                <a:ext uri="{FF2B5EF4-FFF2-40B4-BE49-F238E27FC236}">
                  <a16:creationId xmlns:a16="http://schemas.microsoft.com/office/drawing/2014/main" id="{6AEED681-182F-4783-AB52-EBBE4F4EA0A1}"/>
                </a:ext>
              </a:extLst>
            </p:cNvPr>
            <p:cNvSpPr txBox="1"/>
            <p:nvPr/>
          </p:nvSpPr>
          <p:spPr>
            <a:xfrm>
              <a:off x="6527537" y="2401521"/>
              <a:ext cx="861774" cy="2349361"/>
            </a:xfrm>
            <a:prstGeom prst="rect">
              <a:avLst/>
            </a:prstGeom>
            <a:noFill/>
          </p:spPr>
          <p:txBody>
            <a:bodyPr vert="eaVert" wrap="none" rtlCol="0">
              <a:spAutoFit/>
            </a:bodyPr>
            <a:lstStyle/>
            <a:p>
              <a:r>
                <a:rPr lang="zh-CN" altLang="en-US" sz="4400" dirty="0">
                  <a:solidFill>
                    <a:schemeClr val="bg1"/>
                  </a:solidFill>
                  <a:latin typeface="字魂59号-创粗黑" panose="00000500000000000000" pitchFamily="2" charset="-122"/>
                  <a:ea typeface="字魂59号-创粗黑" panose="00000500000000000000" pitchFamily="2" charset="-122"/>
                </a:rPr>
                <a:t>第三部分</a:t>
              </a:r>
            </a:p>
          </p:txBody>
        </p:sp>
      </p:grpSp>
      <p:grpSp>
        <p:nvGrpSpPr>
          <p:cNvPr id="7" name="组合 6">
            <a:extLst>
              <a:ext uri="{FF2B5EF4-FFF2-40B4-BE49-F238E27FC236}">
                <a16:creationId xmlns:a16="http://schemas.microsoft.com/office/drawing/2014/main" id="{FC6DA0E6-ABFD-40E2-9E13-A925C4154E8D}"/>
              </a:ext>
            </a:extLst>
          </p:cNvPr>
          <p:cNvGrpSpPr/>
          <p:nvPr/>
        </p:nvGrpSpPr>
        <p:grpSpPr>
          <a:xfrm>
            <a:off x="8277476" y="1425270"/>
            <a:ext cx="895118" cy="3369621"/>
            <a:chOff x="7797904" y="1381261"/>
            <a:chExt cx="895118" cy="3369621"/>
          </a:xfrm>
        </p:grpSpPr>
        <p:sp>
          <p:nvSpPr>
            <p:cNvPr id="38" name="文本框 37">
              <a:extLst>
                <a:ext uri="{FF2B5EF4-FFF2-40B4-BE49-F238E27FC236}">
                  <a16:creationId xmlns:a16="http://schemas.microsoft.com/office/drawing/2014/main" id="{B3C22CD9-BA75-48D0-82BB-5CDEB314D66C}"/>
                </a:ext>
              </a:extLst>
            </p:cNvPr>
            <p:cNvSpPr txBox="1"/>
            <p:nvPr/>
          </p:nvSpPr>
          <p:spPr>
            <a:xfrm>
              <a:off x="7836697" y="1381261"/>
              <a:ext cx="856325" cy="830997"/>
            </a:xfrm>
            <a:prstGeom prst="rect">
              <a:avLst/>
            </a:prstGeom>
            <a:noFill/>
          </p:spPr>
          <p:txBody>
            <a:bodyPr vert="horz" wrap="none" rtlCol="0">
              <a:spAutoFit/>
            </a:bodyPr>
            <a:lstStyle/>
            <a:p>
              <a:r>
                <a:rPr lang="en-US" altLang="zh-CN" sz="4800" dirty="0">
                  <a:solidFill>
                    <a:srgbClr val="F5E807"/>
                  </a:solidFill>
                  <a:latin typeface="字魂59号-创粗黑" panose="00000500000000000000" pitchFamily="2" charset="-122"/>
                  <a:ea typeface="字魂59号-创粗黑" panose="00000500000000000000" pitchFamily="2" charset="-122"/>
                </a:rPr>
                <a:t>04</a:t>
              </a:r>
              <a:endParaRPr lang="zh-CN" altLang="en-US" sz="4800" dirty="0">
                <a:solidFill>
                  <a:srgbClr val="F5E807"/>
                </a:solidFill>
                <a:latin typeface="字魂59号-创粗黑" panose="00000500000000000000" pitchFamily="2" charset="-122"/>
                <a:ea typeface="字魂59号-创粗黑" panose="00000500000000000000" pitchFamily="2" charset="-122"/>
              </a:endParaRPr>
            </a:p>
          </p:txBody>
        </p:sp>
        <p:sp>
          <p:nvSpPr>
            <p:cNvPr id="39" name="文本框 38">
              <a:extLst>
                <a:ext uri="{FF2B5EF4-FFF2-40B4-BE49-F238E27FC236}">
                  <a16:creationId xmlns:a16="http://schemas.microsoft.com/office/drawing/2014/main" id="{652C1F28-996C-4FB5-B3A4-087627CC73F0}"/>
                </a:ext>
              </a:extLst>
            </p:cNvPr>
            <p:cNvSpPr txBox="1"/>
            <p:nvPr/>
          </p:nvSpPr>
          <p:spPr>
            <a:xfrm>
              <a:off x="7797904" y="2401521"/>
              <a:ext cx="861774" cy="2349361"/>
            </a:xfrm>
            <a:prstGeom prst="rect">
              <a:avLst/>
            </a:prstGeom>
            <a:noFill/>
          </p:spPr>
          <p:txBody>
            <a:bodyPr vert="eaVert" wrap="none" rtlCol="0">
              <a:spAutoFit/>
            </a:bodyPr>
            <a:lstStyle/>
            <a:p>
              <a:r>
                <a:rPr lang="zh-CN" altLang="en-US" sz="4400" dirty="0">
                  <a:solidFill>
                    <a:schemeClr val="bg1"/>
                  </a:solidFill>
                  <a:latin typeface="字魂59号-创粗黑" panose="00000500000000000000" pitchFamily="2" charset="-122"/>
                  <a:ea typeface="字魂59号-创粗黑" panose="00000500000000000000" pitchFamily="2" charset="-122"/>
                </a:rPr>
                <a:t>第四部分</a:t>
              </a:r>
            </a:p>
          </p:txBody>
        </p:sp>
      </p:grpSp>
    </p:spTree>
    <p:extLst>
      <p:ext uri="{BB962C8B-B14F-4D97-AF65-F5344CB8AC3E}">
        <p14:creationId xmlns:p14="http://schemas.microsoft.com/office/powerpoint/2010/main" val="212187520"/>
      </p:ext>
    </p:extLst>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42"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25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3250"/>
                            </p:stCondLst>
                            <p:childTnLst>
                              <p:par>
                                <p:cTn id="26" presetID="42"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4250"/>
                            </p:stCondLst>
                            <p:childTnLst>
                              <p:par>
                                <p:cTn id="32" presetID="42"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0" y="2277633"/>
            <a:ext cx="12192000" cy="1940348"/>
          </a:xfrm>
          <a:prstGeom prst="rect">
            <a:avLst/>
          </a:prstGeom>
          <a:solidFill>
            <a:srgbClr val="010D1C">
              <a:alpha val="91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21EA35F7-1221-402D-94B4-A05677A25A5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590393" y="2864331"/>
            <a:ext cx="3720940" cy="5018901"/>
          </a:xfrm>
          <a:prstGeom prst="rect">
            <a:avLst/>
          </a:prstGeom>
        </p:spPr>
      </p:pic>
      <p:pic>
        <p:nvPicPr>
          <p:cNvPr id="44" name="图片 43">
            <a:extLst>
              <a:ext uri="{FF2B5EF4-FFF2-40B4-BE49-F238E27FC236}">
                <a16:creationId xmlns:a16="http://schemas.microsoft.com/office/drawing/2014/main" id="{1F0E8A49-1955-481C-AA2F-31DA61AA53B5}"/>
              </a:ext>
            </a:extLst>
          </p:cNvPr>
          <p:cNvPicPr>
            <a:picLocks noChangeAspect="1"/>
          </p:cNvPicPr>
          <p:nvPr/>
        </p:nvPicPr>
        <p:blipFill rotWithShape="1">
          <a:blip r:embed="rId9">
            <a:extLst>
              <a:ext uri="{28A0092B-C50C-407E-A947-70E740481C1C}">
                <a14:useLocalDpi xmlns:a14="http://schemas.microsoft.com/office/drawing/2010/main" val="0"/>
              </a:ext>
            </a:extLst>
          </a:blip>
          <a:srcRect r="-19351"/>
          <a:stretch/>
        </p:blipFill>
        <p:spPr>
          <a:xfrm>
            <a:off x="2757056" y="5523873"/>
            <a:ext cx="7992148" cy="2460593"/>
          </a:xfrm>
          <a:prstGeom prst="rect">
            <a:avLst/>
          </a:prstGeom>
        </p:spPr>
      </p:pic>
      <p:sp>
        <p:nvSpPr>
          <p:cNvPr id="17" name="文本框 16">
            <a:extLst>
              <a:ext uri="{FF2B5EF4-FFF2-40B4-BE49-F238E27FC236}">
                <a16:creationId xmlns:a16="http://schemas.microsoft.com/office/drawing/2014/main" id="{DF9F3593-B3E6-49A2-89A1-F972A8B8DA22}"/>
              </a:ext>
            </a:extLst>
          </p:cNvPr>
          <p:cNvSpPr txBox="1"/>
          <p:nvPr/>
        </p:nvSpPr>
        <p:spPr>
          <a:xfrm>
            <a:off x="66767" y="1670452"/>
            <a:ext cx="2476960" cy="3154710"/>
          </a:xfrm>
          <a:prstGeom prst="rect">
            <a:avLst/>
          </a:prstGeom>
          <a:noFill/>
        </p:spPr>
        <p:txBody>
          <a:bodyPr wrap="none" rtlCol="0">
            <a:spAutoFit/>
          </a:bodyPr>
          <a:lstStyle/>
          <a:p>
            <a:r>
              <a:rPr lang="en-US" altLang="zh-CN" sz="19900" dirty="0">
                <a:solidFill>
                  <a:srgbClr val="F5E807"/>
                </a:solidFill>
                <a:latin typeface="南构日漫风" panose="03000509000000000000" pitchFamily="65" charset="-122"/>
                <a:ea typeface="南构日漫风" panose="03000509000000000000" pitchFamily="65" charset="-122"/>
              </a:rPr>
              <a:t>04</a:t>
            </a:r>
            <a:endParaRPr lang="zh-CN" altLang="en-US" sz="19900" dirty="0">
              <a:solidFill>
                <a:srgbClr val="F5E807"/>
              </a:solidFill>
              <a:latin typeface="南构日漫风" panose="03000509000000000000" pitchFamily="65" charset="-122"/>
              <a:ea typeface="南构日漫风" panose="03000509000000000000" pitchFamily="65" charset="-122"/>
            </a:endParaRPr>
          </a:p>
        </p:txBody>
      </p:sp>
      <p:sp>
        <p:nvSpPr>
          <p:cNvPr id="24" name="文本框 23">
            <a:extLst>
              <a:ext uri="{FF2B5EF4-FFF2-40B4-BE49-F238E27FC236}">
                <a16:creationId xmlns:a16="http://schemas.microsoft.com/office/drawing/2014/main" id="{E07E5E05-FB51-4870-AAF7-F2376235B0A5}"/>
              </a:ext>
            </a:extLst>
          </p:cNvPr>
          <p:cNvSpPr txBox="1"/>
          <p:nvPr/>
        </p:nvSpPr>
        <p:spPr>
          <a:xfrm>
            <a:off x="3746639" y="2476108"/>
            <a:ext cx="4698722" cy="1446550"/>
          </a:xfrm>
          <a:prstGeom prst="rect">
            <a:avLst/>
          </a:prstGeom>
          <a:noFill/>
        </p:spPr>
        <p:txBody>
          <a:bodyPr wrap="none" rtlCol="0">
            <a:spAutoFit/>
          </a:bodyPr>
          <a:lstStyle/>
          <a:p>
            <a:r>
              <a:rPr lang="zh-CN" altLang="en-US" sz="8800" dirty="0">
                <a:solidFill>
                  <a:srgbClr val="FCFEFE"/>
                </a:solidFill>
                <a:latin typeface="字魂59号-创粗黑" panose="00000500000000000000" pitchFamily="2" charset="-122"/>
                <a:ea typeface="字魂59号-创粗黑" panose="00000500000000000000" pitchFamily="2" charset="-122"/>
              </a:rPr>
              <a:t>第四部分</a:t>
            </a:r>
          </a:p>
        </p:txBody>
      </p:sp>
    </p:spTree>
    <p:extLst>
      <p:ext uri="{BB962C8B-B14F-4D97-AF65-F5344CB8AC3E}">
        <p14:creationId xmlns:p14="http://schemas.microsoft.com/office/powerpoint/2010/main" val="3014970169"/>
      </p:ext>
    </p:extLst>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4" name="图片 3">
            <a:extLst>
              <a:ext uri="{FF2B5EF4-FFF2-40B4-BE49-F238E27FC236}">
                <a16:creationId xmlns:a16="http://schemas.microsoft.com/office/drawing/2014/main" id="{C37DA7AE-A4EE-4E95-99FD-02A66E95B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 y="252021"/>
            <a:ext cx="12236456" cy="6858000"/>
          </a:xfrm>
          <a:prstGeom prst="rect">
            <a:avLst/>
          </a:prstGeom>
        </p:spPr>
      </p:pic>
      <p:pic>
        <p:nvPicPr>
          <p:cNvPr id="9" name="图片 8">
            <a:extLst>
              <a:ext uri="{FF2B5EF4-FFF2-40B4-BE49-F238E27FC236}">
                <a16:creationId xmlns:a16="http://schemas.microsoft.com/office/drawing/2014/main" id="{339F5AF7-302F-4919-9249-D93D9A5BAB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9241" y="1054444"/>
            <a:ext cx="4461920" cy="4932030"/>
          </a:xfrm>
          <a:prstGeom prst="rect">
            <a:avLst/>
          </a:prstGeom>
        </p:spPr>
      </p:pic>
      <p:grpSp>
        <p:nvGrpSpPr>
          <p:cNvPr id="17" name="组合 16">
            <a:extLst>
              <a:ext uri="{FF2B5EF4-FFF2-40B4-BE49-F238E27FC236}">
                <a16:creationId xmlns:a16="http://schemas.microsoft.com/office/drawing/2014/main" id="{E574EB6A-39DB-4BBC-B3BE-0E016441D0DE}"/>
              </a:ext>
            </a:extLst>
          </p:cNvPr>
          <p:cNvGrpSpPr/>
          <p:nvPr/>
        </p:nvGrpSpPr>
        <p:grpSpPr>
          <a:xfrm>
            <a:off x="10381" y="87119"/>
            <a:ext cx="12177444" cy="6891874"/>
            <a:chOff x="10381" y="87119"/>
            <a:chExt cx="12177444" cy="6891874"/>
          </a:xfrm>
        </p:grpSpPr>
        <p:pic>
          <p:nvPicPr>
            <p:cNvPr id="15" name="图片 14">
              <a:extLst>
                <a:ext uri="{FF2B5EF4-FFF2-40B4-BE49-F238E27FC236}">
                  <a16:creationId xmlns:a16="http://schemas.microsoft.com/office/drawing/2014/main" id="{C527E003-0342-4CDD-8254-6B7140B4B1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4104" y="87119"/>
              <a:ext cx="4573721" cy="6858000"/>
            </a:xfrm>
            <a:prstGeom prst="rect">
              <a:avLst/>
            </a:prstGeom>
          </p:spPr>
        </p:pic>
        <p:pic>
          <p:nvPicPr>
            <p:cNvPr id="44" name="图片 43">
              <a:extLst>
                <a:ext uri="{FF2B5EF4-FFF2-40B4-BE49-F238E27FC236}">
                  <a16:creationId xmlns:a16="http://schemas.microsoft.com/office/drawing/2014/main" id="{0F4632FB-F3A0-4FCE-BDA6-81D67874EC3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753568" y="87119"/>
              <a:ext cx="3787737" cy="6858000"/>
            </a:xfrm>
            <a:prstGeom prst="rect">
              <a:avLst/>
            </a:prstGeom>
          </p:spPr>
        </p:pic>
        <p:pic>
          <p:nvPicPr>
            <p:cNvPr id="45" name="图片 44">
              <a:extLst>
                <a:ext uri="{FF2B5EF4-FFF2-40B4-BE49-F238E27FC236}">
                  <a16:creationId xmlns:a16="http://schemas.microsoft.com/office/drawing/2014/main" id="{82F19AB5-470F-45FA-B985-C9040626F4E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381" y="120993"/>
              <a:ext cx="3748636" cy="6858000"/>
            </a:xfrm>
            <a:prstGeom prst="rect">
              <a:avLst/>
            </a:prstGeom>
          </p:spPr>
        </p:pic>
      </p:grpSp>
      <p:pic>
        <p:nvPicPr>
          <p:cNvPr id="41" name="图片 40">
            <a:extLst>
              <a:ext uri="{FF2B5EF4-FFF2-40B4-BE49-F238E27FC236}">
                <a16:creationId xmlns:a16="http://schemas.microsoft.com/office/drawing/2014/main" id="{4E0D77C5-1627-479D-A97B-533A0C54D9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25" y="-1091139"/>
            <a:ext cx="5530486" cy="8292607"/>
          </a:xfrm>
          <a:prstGeom prst="rect">
            <a:avLst/>
          </a:prstGeom>
        </p:spPr>
      </p:pic>
      <p:grpSp>
        <p:nvGrpSpPr>
          <p:cNvPr id="62" name="组合 61">
            <a:extLst>
              <a:ext uri="{FF2B5EF4-FFF2-40B4-BE49-F238E27FC236}">
                <a16:creationId xmlns:a16="http://schemas.microsoft.com/office/drawing/2014/main" id="{3C06069A-222F-47E5-918A-70A75C5BDF70}"/>
              </a:ext>
            </a:extLst>
          </p:cNvPr>
          <p:cNvGrpSpPr/>
          <p:nvPr/>
        </p:nvGrpSpPr>
        <p:grpSpPr>
          <a:xfrm>
            <a:off x="-58701" y="-16937"/>
            <a:ext cx="12139632" cy="6858000"/>
            <a:chOff x="-28288" y="0"/>
            <a:chExt cx="12139632" cy="6858000"/>
          </a:xfrm>
        </p:grpSpPr>
        <p:pic>
          <p:nvPicPr>
            <p:cNvPr id="53" name="图片 52">
              <a:extLst>
                <a:ext uri="{FF2B5EF4-FFF2-40B4-BE49-F238E27FC236}">
                  <a16:creationId xmlns:a16="http://schemas.microsoft.com/office/drawing/2014/main" id="{1E90ED86-B3BF-4B36-BC1F-B5447B069D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88" y="0"/>
              <a:ext cx="4573721" cy="6858000"/>
            </a:xfrm>
            <a:prstGeom prst="rect">
              <a:avLst/>
            </a:prstGeom>
          </p:spPr>
        </p:pic>
        <p:pic>
          <p:nvPicPr>
            <p:cNvPr id="54" name="图片 53">
              <a:extLst>
                <a:ext uri="{FF2B5EF4-FFF2-40B4-BE49-F238E27FC236}">
                  <a16:creationId xmlns:a16="http://schemas.microsoft.com/office/drawing/2014/main" id="{145E9EDB-A825-4926-A15B-5ED6B6600F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6026" y="0"/>
              <a:ext cx="7745318" cy="6858000"/>
            </a:xfrm>
            <a:prstGeom prst="rect">
              <a:avLst/>
            </a:prstGeom>
          </p:spPr>
        </p:pic>
      </p:grpSp>
      <p:grpSp>
        <p:nvGrpSpPr>
          <p:cNvPr id="34" name="组合 33">
            <a:extLst>
              <a:ext uri="{FF2B5EF4-FFF2-40B4-BE49-F238E27FC236}">
                <a16:creationId xmlns:a16="http://schemas.microsoft.com/office/drawing/2014/main" id="{D6ECA4FD-6877-48E3-B6E0-4A0D002C39DC}"/>
              </a:ext>
            </a:extLst>
          </p:cNvPr>
          <p:cNvGrpSpPr/>
          <p:nvPr/>
        </p:nvGrpSpPr>
        <p:grpSpPr>
          <a:xfrm>
            <a:off x="-77187" y="-43909"/>
            <a:ext cx="13341487" cy="6858000"/>
            <a:chOff x="4903" y="-33345"/>
            <a:chExt cx="13341487" cy="6858000"/>
          </a:xfrm>
        </p:grpSpPr>
        <p:pic>
          <p:nvPicPr>
            <p:cNvPr id="27" name="图片 26">
              <a:extLst>
                <a:ext uri="{FF2B5EF4-FFF2-40B4-BE49-F238E27FC236}">
                  <a16:creationId xmlns:a16="http://schemas.microsoft.com/office/drawing/2014/main" id="{435511DE-A921-482D-AC50-981803DDA5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3" y="-33345"/>
              <a:ext cx="4573721" cy="6858000"/>
            </a:xfrm>
            <a:prstGeom prst="rect">
              <a:avLst/>
            </a:prstGeom>
          </p:spPr>
        </p:pic>
        <p:pic>
          <p:nvPicPr>
            <p:cNvPr id="49" name="图片 48">
              <a:extLst>
                <a:ext uri="{FF2B5EF4-FFF2-40B4-BE49-F238E27FC236}">
                  <a16:creationId xmlns:a16="http://schemas.microsoft.com/office/drawing/2014/main" id="{EAB54021-1324-4F75-93D5-D752205CBD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70202" y="-33345"/>
              <a:ext cx="4573721" cy="6858000"/>
            </a:xfrm>
            <a:prstGeom prst="rect">
              <a:avLst/>
            </a:prstGeom>
          </p:spPr>
        </p:pic>
        <p:pic>
          <p:nvPicPr>
            <p:cNvPr id="50" name="图片 49">
              <a:extLst>
                <a:ext uri="{FF2B5EF4-FFF2-40B4-BE49-F238E27FC236}">
                  <a16:creationId xmlns:a16="http://schemas.microsoft.com/office/drawing/2014/main" id="{49192B1C-B1A7-4861-8A6D-DCB158C97F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2669" y="-33345"/>
              <a:ext cx="4573721" cy="6858000"/>
            </a:xfrm>
            <a:prstGeom prst="rect">
              <a:avLst/>
            </a:prstGeom>
          </p:spPr>
        </p:pic>
      </p:grpSp>
      <p:grpSp>
        <p:nvGrpSpPr>
          <p:cNvPr id="59" name="组合 58">
            <a:extLst>
              <a:ext uri="{FF2B5EF4-FFF2-40B4-BE49-F238E27FC236}">
                <a16:creationId xmlns:a16="http://schemas.microsoft.com/office/drawing/2014/main" id="{BD2EFA12-D683-4F46-8477-034971F63BFD}"/>
              </a:ext>
            </a:extLst>
          </p:cNvPr>
          <p:cNvGrpSpPr/>
          <p:nvPr/>
        </p:nvGrpSpPr>
        <p:grpSpPr>
          <a:xfrm>
            <a:off x="-150813" y="5128826"/>
            <a:ext cx="12833722" cy="3944202"/>
            <a:chOff x="-240348" y="5176361"/>
            <a:chExt cx="12833722" cy="3944202"/>
          </a:xfrm>
        </p:grpSpPr>
        <p:pic>
          <p:nvPicPr>
            <p:cNvPr id="56" name="图片 55">
              <a:extLst>
                <a:ext uri="{FF2B5EF4-FFF2-40B4-BE49-F238E27FC236}">
                  <a16:creationId xmlns:a16="http://schemas.microsoft.com/office/drawing/2014/main" id="{AA0C40C3-688D-4469-8289-3879E11F0D05}"/>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40348" y="5176361"/>
              <a:ext cx="4573721" cy="3944202"/>
            </a:xfrm>
            <a:prstGeom prst="rect">
              <a:avLst/>
            </a:prstGeom>
          </p:spPr>
        </p:pic>
        <p:pic>
          <p:nvPicPr>
            <p:cNvPr id="57" name="图片 56">
              <a:extLst>
                <a:ext uri="{FF2B5EF4-FFF2-40B4-BE49-F238E27FC236}">
                  <a16:creationId xmlns:a16="http://schemas.microsoft.com/office/drawing/2014/main" id="{06A813DB-A39C-45D3-A982-2809CAB36E82}"/>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773329" y="5176361"/>
              <a:ext cx="4573721" cy="3944202"/>
            </a:xfrm>
            <a:prstGeom prst="rect">
              <a:avLst/>
            </a:prstGeom>
          </p:spPr>
        </p:pic>
        <p:pic>
          <p:nvPicPr>
            <p:cNvPr id="58" name="图片 57">
              <a:extLst>
                <a:ext uri="{FF2B5EF4-FFF2-40B4-BE49-F238E27FC236}">
                  <a16:creationId xmlns:a16="http://schemas.microsoft.com/office/drawing/2014/main" id="{8508940A-D600-448A-A850-440529F5CFD2}"/>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019653" y="5176361"/>
              <a:ext cx="4573721" cy="3944202"/>
            </a:xfrm>
            <a:prstGeom prst="rect">
              <a:avLst/>
            </a:prstGeom>
          </p:spPr>
        </p:pic>
      </p:grpSp>
      <p:sp>
        <p:nvSpPr>
          <p:cNvPr id="2" name="矩形 1">
            <a:extLst>
              <a:ext uri="{FF2B5EF4-FFF2-40B4-BE49-F238E27FC236}">
                <a16:creationId xmlns:a16="http://schemas.microsoft.com/office/drawing/2014/main" id="{9B57547D-F9E4-4DF2-9F02-D42F85F2F9F1}"/>
              </a:ext>
            </a:extLst>
          </p:cNvPr>
          <p:cNvSpPr/>
          <p:nvPr/>
        </p:nvSpPr>
        <p:spPr>
          <a:xfrm>
            <a:off x="4264229" y="-33578"/>
            <a:ext cx="7630409"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343E43D9-1837-4A59-BABF-0AF0D0BA9FA5}"/>
              </a:ext>
            </a:extLst>
          </p:cNvPr>
          <p:cNvPicPr>
            <a:picLocks noChangeAspect="1"/>
          </p:cNvPicPr>
          <p:nvPr/>
        </p:nvPicPr>
        <p:blipFill rotWithShape="1">
          <a:blip r:embed="rId15">
            <a:extLst>
              <a:ext uri="{28A0092B-C50C-407E-A947-70E740481C1C}">
                <a14:useLocalDpi xmlns:a14="http://schemas.microsoft.com/office/drawing/2010/main" val="0"/>
              </a:ext>
            </a:extLst>
          </a:blip>
          <a:srcRect r="46306" b="60030"/>
          <a:stretch/>
        </p:blipFill>
        <p:spPr>
          <a:xfrm flipH="1">
            <a:off x="1960143" y="-457616"/>
            <a:ext cx="3076318" cy="3433768"/>
          </a:xfrm>
          <a:prstGeom prst="rect">
            <a:avLst/>
          </a:prstGeom>
        </p:spPr>
      </p:pic>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2145240" y="6127188"/>
            <a:ext cx="9669016" cy="1352871"/>
          </a:xfrm>
          <a:prstGeom prst="rect">
            <a:avLst/>
          </a:prstGeom>
        </p:spPr>
      </p:pic>
      <p:sp>
        <p:nvSpPr>
          <p:cNvPr id="42" name="文本框 41">
            <a:extLst>
              <a:ext uri="{FF2B5EF4-FFF2-40B4-BE49-F238E27FC236}">
                <a16:creationId xmlns:a16="http://schemas.microsoft.com/office/drawing/2014/main" id="{A76287E7-784B-4A45-86B7-B28FD5A4BAF8}"/>
              </a:ext>
            </a:extLst>
          </p:cNvPr>
          <p:cNvSpPr txBox="1"/>
          <p:nvPr/>
        </p:nvSpPr>
        <p:spPr>
          <a:xfrm>
            <a:off x="5486341" y="302500"/>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52" name="图片 51">
            <a:extLst>
              <a:ext uri="{FF2B5EF4-FFF2-40B4-BE49-F238E27FC236}">
                <a16:creationId xmlns:a16="http://schemas.microsoft.com/office/drawing/2014/main" id="{57EA5C95-0A14-4028-A46A-8DE5D97CF9EA}"/>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404379" y="169439"/>
            <a:ext cx="1072446" cy="944291"/>
          </a:xfrm>
          <a:prstGeom prst="rect">
            <a:avLst/>
          </a:prstGeom>
        </p:spPr>
      </p:pic>
      <p:grpSp>
        <p:nvGrpSpPr>
          <p:cNvPr id="14" name="组合 13">
            <a:extLst>
              <a:ext uri="{FF2B5EF4-FFF2-40B4-BE49-F238E27FC236}">
                <a16:creationId xmlns:a16="http://schemas.microsoft.com/office/drawing/2014/main" id="{85E58136-4F5D-4BF0-A148-953886B394BE}"/>
              </a:ext>
            </a:extLst>
          </p:cNvPr>
          <p:cNvGrpSpPr/>
          <p:nvPr/>
        </p:nvGrpSpPr>
        <p:grpSpPr>
          <a:xfrm>
            <a:off x="4466016" y="1591643"/>
            <a:ext cx="7142642" cy="4765741"/>
            <a:chOff x="4364079" y="2257160"/>
            <a:chExt cx="7142642" cy="4765741"/>
          </a:xfrm>
        </p:grpSpPr>
        <p:grpSp>
          <p:nvGrpSpPr>
            <p:cNvPr id="10" name="组合 9">
              <a:extLst>
                <a:ext uri="{FF2B5EF4-FFF2-40B4-BE49-F238E27FC236}">
                  <a16:creationId xmlns:a16="http://schemas.microsoft.com/office/drawing/2014/main" id="{55EE6A79-4AE9-4D44-BCE4-50323C16ED54}"/>
                </a:ext>
              </a:extLst>
            </p:cNvPr>
            <p:cNvGrpSpPr/>
            <p:nvPr/>
          </p:nvGrpSpPr>
          <p:grpSpPr>
            <a:xfrm>
              <a:off x="6469014" y="3400894"/>
              <a:ext cx="3377492" cy="3622007"/>
              <a:chOff x="6469014" y="3400894"/>
              <a:chExt cx="3377492" cy="3622007"/>
            </a:xfrm>
          </p:grpSpPr>
          <p:grpSp>
            <p:nvGrpSpPr>
              <p:cNvPr id="7" name="组合 6">
                <a:extLst>
                  <a:ext uri="{FF2B5EF4-FFF2-40B4-BE49-F238E27FC236}">
                    <a16:creationId xmlns:a16="http://schemas.microsoft.com/office/drawing/2014/main" id="{1B7E124A-18B4-4014-8FB2-B89B81AF0E12}"/>
                  </a:ext>
                </a:extLst>
              </p:cNvPr>
              <p:cNvGrpSpPr/>
              <p:nvPr/>
            </p:nvGrpSpPr>
            <p:grpSpPr>
              <a:xfrm>
                <a:off x="6469014" y="3400894"/>
                <a:ext cx="3195350" cy="3622007"/>
                <a:chOff x="6469014" y="3400894"/>
                <a:chExt cx="3195350" cy="3622007"/>
              </a:xfrm>
            </p:grpSpPr>
            <p:pic>
              <p:nvPicPr>
                <p:cNvPr id="60" name="图片 59">
                  <a:extLst>
                    <a:ext uri="{FF2B5EF4-FFF2-40B4-BE49-F238E27FC236}">
                      <a16:creationId xmlns:a16="http://schemas.microsoft.com/office/drawing/2014/main" id="{E5543D8F-E5F4-4667-B575-11A12DDC7669}"/>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6623136" y="4021711"/>
                  <a:ext cx="2750532" cy="2421849"/>
                </a:xfrm>
                <a:prstGeom prst="rect">
                  <a:avLst/>
                </a:prstGeom>
              </p:spPr>
            </p:pic>
            <p:sp>
              <p:nvSpPr>
                <p:cNvPr id="6" name="弧形 5">
                  <a:extLst>
                    <a:ext uri="{FF2B5EF4-FFF2-40B4-BE49-F238E27FC236}">
                      <a16:creationId xmlns:a16="http://schemas.microsoft.com/office/drawing/2014/main" id="{93F553BC-0BB2-4856-8D02-DBE26A58B7B0}"/>
                    </a:ext>
                  </a:extLst>
                </p:cNvPr>
                <p:cNvSpPr/>
                <p:nvPr/>
              </p:nvSpPr>
              <p:spPr>
                <a:xfrm rot="16200000" flipV="1">
                  <a:off x="6494298" y="3852836"/>
                  <a:ext cx="3362513" cy="2977618"/>
                </a:xfrm>
                <a:prstGeom prst="arc">
                  <a:avLst>
                    <a:gd name="adj1" fmla="val 16200000"/>
                    <a:gd name="adj2" fmla="val 5584772"/>
                  </a:avLst>
                </a:prstGeom>
                <a:ln w="31750">
                  <a:solidFill>
                    <a:srgbClr val="F5E80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9A6C0A0B-8564-4F44-836E-EA04E512854C}"/>
                    </a:ext>
                  </a:extLst>
                </p:cNvPr>
                <p:cNvSpPr/>
                <p:nvPr/>
              </p:nvSpPr>
              <p:spPr>
                <a:xfrm>
                  <a:off x="6469014" y="5038654"/>
                  <a:ext cx="387961" cy="387961"/>
                </a:xfrm>
                <a:prstGeom prst="ellipse">
                  <a:avLst/>
                </a:prstGeom>
                <a:solidFill>
                  <a:srgbClr val="010D1C"/>
                </a:solidFill>
                <a:ln w="50800">
                  <a:solidFill>
                    <a:srgbClr val="F5E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3A1B441-B8EF-46CF-8E3F-0476BC2EFC0E}"/>
                    </a:ext>
                  </a:extLst>
                </p:cNvPr>
                <p:cNvSpPr/>
                <p:nvPr/>
              </p:nvSpPr>
              <p:spPr>
                <a:xfrm>
                  <a:off x="6861596" y="4097135"/>
                  <a:ext cx="387961" cy="387961"/>
                </a:xfrm>
                <a:prstGeom prst="ellipse">
                  <a:avLst/>
                </a:prstGeom>
                <a:solidFill>
                  <a:srgbClr val="010D1C"/>
                </a:solidFill>
                <a:ln w="50800">
                  <a:solidFill>
                    <a:srgbClr val="F5E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DDB4E7B-032F-4A3E-8718-DCED0F1AF183}"/>
                    </a:ext>
                  </a:extLst>
                </p:cNvPr>
                <p:cNvSpPr/>
                <p:nvPr/>
              </p:nvSpPr>
              <p:spPr>
                <a:xfrm>
                  <a:off x="7981573" y="3400894"/>
                  <a:ext cx="387961" cy="387961"/>
                </a:xfrm>
                <a:prstGeom prst="ellipse">
                  <a:avLst/>
                </a:prstGeom>
                <a:solidFill>
                  <a:srgbClr val="010D1C"/>
                </a:solidFill>
                <a:ln w="50800">
                  <a:solidFill>
                    <a:srgbClr val="F5E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321F261-6751-4FCC-938D-F6DF801A9F83}"/>
                    </a:ext>
                  </a:extLst>
                </p:cNvPr>
                <p:cNvSpPr/>
                <p:nvPr/>
              </p:nvSpPr>
              <p:spPr>
                <a:xfrm>
                  <a:off x="9115250" y="4097135"/>
                  <a:ext cx="387961" cy="387961"/>
                </a:xfrm>
                <a:prstGeom prst="ellipse">
                  <a:avLst/>
                </a:prstGeom>
                <a:solidFill>
                  <a:srgbClr val="010D1C"/>
                </a:solidFill>
                <a:ln w="50800">
                  <a:solidFill>
                    <a:srgbClr val="F5E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a:extLst>
                  <a:ext uri="{FF2B5EF4-FFF2-40B4-BE49-F238E27FC236}">
                    <a16:creationId xmlns:a16="http://schemas.microsoft.com/office/drawing/2014/main" id="{F10CF9AD-AE8B-448B-8905-4FE78D69FC84}"/>
                  </a:ext>
                </a:extLst>
              </p:cNvPr>
              <p:cNvSpPr/>
              <p:nvPr/>
            </p:nvSpPr>
            <p:spPr>
              <a:xfrm>
                <a:off x="9458545" y="5041514"/>
                <a:ext cx="387961" cy="387961"/>
              </a:xfrm>
              <a:prstGeom prst="ellipse">
                <a:avLst/>
              </a:prstGeom>
              <a:solidFill>
                <a:srgbClr val="010D1C"/>
              </a:solidFill>
              <a:ln w="50800">
                <a:solidFill>
                  <a:srgbClr val="F5E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a:extLst>
                <a:ext uri="{FF2B5EF4-FFF2-40B4-BE49-F238E27FC236}">
                  <a16:creationId xmlns:a16="http://schemas.microsoft.com/office/drawing/2014/main" id="{D3CF9EF4-37FD-44FB-B872-AA316D428E39}"/>
                </a:ext>
              </a:extLst>
            </p:cNvPr>
            <p:cNvSpPr txBox="1"/>
            <p:nvPr/>
          </p:nvSpPr>
          <p:spPr>
            <a:xfrm>
              <a:off x="9920000" y="5403074"/>
              <a:ext cx="1586721"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a:t>
              </a:r>
            </a:p>
          </p:txBody>
        </p:sp>
        <p:sp>
          <p:nvSpPr>
            <p:cNvPr id="67" name="文本框 66">
              <a:extLst>
                <a:ext uri="{FF2B5EF4-FFF2-40B4-BE49-F238E27FC236}">
                  <a16:creationId xmlns:a16="http://schemas.microsoft.com/office/drawing/2014/main" id="{ACBEDA0D-C56E-4FA5-A176-E60610A8050D}"/>
                </a:ext>
              </a:extLst>
            </p:cNvPr>
            <p:cNvSpPr txBox="1"/>
            <p:nvPr/>
          </p:nvSpPr>
          <p:spPr>
            <a:xfrm>
              <a:off x="9912625" y="4955447"/>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68" name="文本框 67">
              <a:extLst>
                <a:ext uri="{FF2B5EF4-FFF2-40B4-BE49-F238E27FC236}">
                  <a16:creationId xmlns:a16="http://schemas.microsoft.com/office/drawing/2014/main" id="{B8CF42BD-E607-483E-9453-7ECCFDE82851}"/>
                </a:ext>
              </a:extLst>
            </p:cNvPr>
            <p:cNvSpPr txBox="1"/>
            <p:nvPr/>
          </p:nvSpPr>
          <p:spPr>
            <a:xfrm>
              <a:off x="9702164" y="4097051"/>
              <a:ext cx="1586721" cy="46166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a:t>
              </a:r>
            </a:p>
          </p:txBody>
        </p:sp>
        <p:sp>
          <p:nvSpPr>
            <p:cNvPr id="69" name="文本框 68">
              <a:extLst>
                <a:ext uri="{FF2B5EF4-FFF2-40B4-BE49-F238E27FC236}">
                  <a16:creationId xmlns:a16="http://schemas.microsoft.com/office/drawing/2014/main" id="{40F6552A-14C3-4F5E-97A9-B99BA7F7FB03}"/>
                </a:ext>
              </a:extLst>
            </p:cNvPr>
            <p:cNvSpPr txBox="1"/>
            <p:nvPr/>
          </p:nvSpPr>
          <p:spPr>
            <a:xfrm>
              <a:off x="9694789" y="3649424"/>
              <a:ext cx="800219"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70" name="文本框 69">
              <a:extLst>
                <a:ext uri="{FF2B5EF4-FFF2-40B4-BE49-F238E27FC236}">
                  <a16:creationId xmlns:a16="http://schemas.microsoft.com/office/drawing/2014/main" id="{D82FA777-C1E3-447C-BE29-29D460BB7D92}"/>
                </a:ext>
              </a:extLst>
            </p:cNvPr>
            <p:cNvSpPr txBox="1"/>
            <p:nvPr/>
          </p:nvSpPr>
          <p:spPr>
            <a:xfrm>
              <a:off x="7179803" y="2774327"/>
              <a:ext cx="2071370" cy="46166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71" name="文本框 70">
              <a:extLst>
                <a:ext uri="{FF2B5EF4-FFF2-40B4-BE49-F238E27FC236}">
                  <a16:creationId xmlns:a16="http://schemas.microsoft.com/office/drawing/2014/main" id="{EAD0344B-6AEA-426A-B0CB-9DCE25605E47}"/>
                </a:ext>
              </a:extLst>
            </p:cNvPr>
            <p:cNvSpPr txBox="1"/>
            <p:nvPr/>
          </p:nvSpPr>
          <p:spPr>
            <a:xfrm>
              <a:off x="7815379" y="2257160"/>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72" name="文本框 71">
              <a:extLst>
                <a:ext uri="{FF2B5EF4-FFF2-40B4-BE49-F238E27FC236}">
                  <a16:creationId xmlns:a16="http://schemas.microsoft.com/office/drawing/2014/main" id="{6A152A42-4D9E-4584-8C7E-3FE5F36A3D8C}"/>
                </a:ext>
              </a:extLst>
            </p:cNvPr>
            <p:cNvSpPr txBox="1"/>
            <p:nvPr/>
          </p:nvSpPr>
          <p:spPr>
            <a:xfrm>
              <a:off x="4669143" y="4097051"/>
              <a:ext cx="190411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73" name="文本框 72">
              <a:extLst>
                <a:ext uri="{FF2B5EF4-FFF2-40B4-BE49-F238E27FC236}">
                  <a16:creationId xmlns:a16="http://schemas.microsoft.com/office/drawing/2014/main" id="{D9FDE3D9-5DD4-4AAD-A58E-D9695EE1F9D1}"/>
                </a:ext>
              </a:extLst>
            </p:cNvPr>
            <p:cNvSpPr txBox="1"/>
            <p:nvPr/>
          </p:nvSpPr>
          <p:spPr>
            <a:xfrm>
              <a:off x="5806549" y="3649424"/>
              <a:ext cx="800219" cy="461665"/>
            </a:xfrm>
            <a:prstGeom prst="rect">
              <a:avLst/>
            </a:prstGeom>
            <a:noFill/>
          </p:spPr>
          <p:txBody>
            <a:bodyPr wrap="non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74" name="文本框 73">
              <a:extLst>
                <a:ext uri="{FF2B5EF4-FFF2-40B4-BE49-F238E27FC236}">
                  <a16:creationId xmlns:a16="http://schemas.microsoft.com/office/drawing/2014/main" id="{DC217E4D-7667-4661-A932-19D4E3EB9DFE}"/>
                </a:ext>
              </a:extLst>
            </p:cNvPr>
            <p:cNvSpPr txBox="1"/>
            <p:nvPr/>
          </p:nvSpPr>
          <p:spPr>
            <a:xfrm>
              <a:off x="4364079" y="5403074"/>
              <a:ext cx="1950078"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75" name="文本框 74">
              <a:extLst>
                <a:ext uri="{FF2B5EF4-FFF2-40B4-BE49-F238E27FC236}">
                  <a16:creationId xmlns:a16="http://schemas.microsoft.com/office/drawing/2014/main" id="{170558FA-4A91-465A-AFF5-0884A9A89039}"/>
                </a:ext>
              </a:extLst>
            </p:cNvPr>
            <p:cNvSpPr txBox="1"/>
            <p:nvPr/>
          </p:nvSpPr>
          <p:spPr>
            <a:xfrm>
              <a:off x="5547447" y="4955447"/>
              <a:ext cx="800219" cy="461665"/>
            </a:xfrm>
            <a:prstGeom prst="rect">
              <a:avLst/>
            </a:prstGeom>
            <a:noFill/>
          </p:spPr>
          <p:txBody>
            <a:bodyPr wrap="non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spTree>
    <p:extLst>
      <p:ext uri="{BB962C8B-B14F-4D97-AF65-F5344CB8AC3E}">
        <p14:creationId xmlns:p14="http://schemas.microsoft.com/office/powerpoint/2010/main" val="485155820"/>
      </p:ext>
    </p:extLst>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a:extLst>
              <a:ext uri="{FF2B5EF4-FFF2-40B4-BE49-F238E27FC236}">
                <a16:creationId xmlns:a16="http://schemas.microsoft.com/office/drawing/2014/main" id="{5982BA9F-5B0E-4DCF-AF39-D0BC65CF0C7B}"/>
              </a:ext>
            </a:extLst>
          </p:cNvPr>
          <p:cNvCxnSpPr/>
          <p:nvPr/>
        </p:nvCxnSpPr>
        <p:spPr>
          <a:xfrm>
            <a:off x="4959174" y="3091543"/>
            <a:ext cx="6872820" cy="0"/>
          </a:xfrm>
          <a:prstGeom prst="line">
            <a:avLst/>
          </a:prstGeom>
          <a:ln w="19050">
            <a:solidFill>
              <a:srgbClr val="F5E80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ADB0526-ED68-4548-848A-519E7DE54E2B}"/>
              </a:ext>
            </a:extLst>
          </p:cNvPr>
          <p:cNvSpPr txBox="1"/>
          <p:nvPr/>
        </p:nvSpPr>
        <p:spPr>
          <a:xfrm>
            <a:off x="5486341" y="302500"/>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D13D1674-1ED6-4B9C-9A2E-8A69A4E5649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4379" y="169439"/>
            <a:ext cx="1072446" cy="944291"/>
          </a:xfrm>
          <a:prstGeom prst="rect">
            <a:avLst/>
          </a:prstGeom>
        </p:spPr>
      </p:pic>
      <p:grpSp>
        <p:nvGrpSpPr>
          <p:cNvPr id="16" name="组合 15">
            <a:extLst>
              <a:ext uri="{FF2B5EF4-FFF2-40B4-BE49-F238E27FC236}">
                <a16:creationId xmlns:a16="http://schemas.microsoft.com/office/drawing/2014/main" id="{DF57BE58-F112-4A9D-8E9E-A497534254BA}"/>
              </a:ext>
            </a:extLst>
          </p:cNvPr>
          <p:cNvGrpSpPr/>
          <p:nvPr/>
        </p:nvGrpSpPr>
        <p:grpSpPr>
          <a:xfrm>
            <a:off x="4344001" y="1936521"/>
            <a:ext cx="7487993" cy="2310384"/>
            <a:chOff x="4259237" y="1994578"/>
            <a:chExt cx="7487993" cy="2310384"/>
          </a:xfrm>
        </p:grpSpPr>
        <p:pic>
          <p:nvPicPr>
            <p:cNvPr id="4" name="图片 3">
              <a:extLst>
                <a:ext uri="{FF2B5EF4-FFF2-40B4-BE49-F238E27FC236}">
                  <a16:creationId xmlns:a16="http://schemas.microsoft.com/office/drawing/2014/main" id="{EB1925C1-A00C-4CFD-A51B-D464A622E68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4109734" y="2565954"/>
              <a:ext cx="1734199" cy="1435193"/>
            </a:xfrm>
            <a:prstGeom prst="rect">
              <a:avLst/>
            </a:prstGeom>
          </p:spPr>
        </p:pic>
        <p:pic>
          <p:nvPicPr>
            <p:cNvPr id="5" name="图片 4">
              <a:extLst>
                <a:ext uri="{FF2B5EF4-FFF2-40B4-BE49-F238E27FC236}">
                  <a16:creationId xmlns:a16="http://schemas.microsoft.com/office/drawing/2014/main" id="{7CE22335-88D2-4BA9-8D15-1DB3EC86401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6927111" y="2791710"/>
              <a:ext cx="1188620" cy="983681"/>
            </a:xfrm>
            <a:prstGeom prst="rect">
              <a:avLst/>
            </a:prstGeom>
          </p:spPr>
        </p:pic>
        <p:pic>
          <p:nvPicPr>
            <p:cNvPr id="6" name="图片 5">
              <a:extLst>
                <a:ext uri="{FF2B5EF4-FFF2-40B4-BE49-F238E27FC236}">
                  <a16:creationId xmlns:a16="http://schemas.microsoft.com/office/drawing/2014/main" id="{F8A7E822-8DDC-4C99-80BB-FFBE5150DFC8}"/>
                </a:ext>
              </a:extLst>
            </p:cNvPr>
            <p:cNvPicPr>
              <a:picLocks noChangeAspect="1"/>
            </p:cNvPicPr>
            <p:nvPr/>
          </p:nvPicPr>
          <p:blipFill rotWithShape="1">
            <a:blip r:embed="rId5">
              <a:extLst>
                <a:ext uri="{28A0092B-C50C-407E-A947-70E740481C1C}">
                  <a14:useLocalDpi xmlns:a14="http://schemas.microsoft.com/office/drawing/2010/main" val="0"/>
                </a:ext>
              </a:extLst>
            </a:blip>
            <a:srcRect r="46306" b="60030"/>
            <a:stretch/>
          </p:blipFill>
          <p:spPr>
            <a:xfrm>
              <a:off x="5430421" y="2231210"/>
              <a:ext cx="1644586" cy="1835677"/>
            </a:xfrm>
            <a:prstGeom prst="rect">
              <a:avLst/>
            </a:prstGeom>
          </p:spPr>
        </p:pic>
        <p:pic>
          <p:nvPicPr>
            <p:cNvPr id="7" name="图片 6">
              <a:extLst>
                <a:ext uri="{FF2B5EF4-FFF2-40B4-BE49-F238E27FC236}">
                  <a16:creationId xmlns:a16="http://schemas.microsoft.com/office/drawing/2014/main" id="{E451FCCF-8E44-4137-93FE-FFCFD48FA9AD}"/>
                </a:ext>
              </a:extLst>
            </p:cNvPr>
            <p:cNvPicPr>
              <a:picLocks noChangeAspect="1"/>
            </p:cNvPicPr>
            <p:nvPr/>
          </p:nvPicPr>
          <p:blipFill rotWithShape="1">
            <a:blip r:embed="rId5">
              <a:extLst>
                <a:ext uri="{28A0092B-C50C-407E-A947-70E740481C1C}">
                  <a14:useLocalDpi xmlns:a14="http://schemas.microsoft.com/office/drawing/2010/main" val="0"/>
                </a:ext>
              </a:extLst>
            </a:blip>
            <a:srcRect r="46306" b="60030"/>
            <a:stretch/>
          </p:blipFill>
          <p:spPr>
            <a:xfrm>
              <a:off x="9455195" y="2762356"/>
              <a:ext cx="692876" cy="773384"/>
            </a:xfrm>
            <a:prstGeom prst="rect">
              <a:avLst/>
            </a:prstGeom>
          </p:spPr>
        </p:pic>
        <p:pic>
          <p:nvPicPr>
            <p:cNvPr id="8" name="图片 7">
              <a:extLst>
                <a:ext uri="{FF2B5EF4-FFF2-40B4-BE49-F238E27FC236}">
                  <a16:creationId xmlns:a16="http://schemas.microsoft.com/office/drawing/2014/main" id="{DF782706-52AD-4513-96D5-F599DB69396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7670988" y="2523964"/>
              <a:ext cx="1835675" cy="1519172"/>
            </a:xfrm>
            <a:prstGeom prst="rect">
              <a:avLst/>
            </a:prstGeom>
          </p:spPr>
        </p:pic>
        <p:pic>
          <p:nvPicPr>
            <p:cNvPr id="9" name="图片 8">
              <a:extLst>
                <a:ext uri="{FF2B5EF4-FFF2-40B4-BE49-F238E27FC236}">
                  <a16:creationId xmlns:a16="http://schemas.microsoft.com/office/drawing/2014/main" id="{257211B9-0922-4F46-99F5-CBFE91B2E97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9931328" y="2489060"/>
              <a:ext cx="1987218" cy="1644586"/>
            </a:xfrm>
            <a:prstGeom prst="rect">
              <a:avLst/>
            </a:prstGeom>
          </p:spPr>
        </p:pic>
        <p:sp>
          <p:nvSpPr>
            <p:cNvPr id="10" name="文本框 9">
              <a:extLst>
                <a:ext uri="{FF2B5EF4-FFF2-40B4-BE49-F238E27FC236}">
                  <a16:creationId xmlns:a16="http://schemas.microsoft.com/office/drawing/2014/main" id="{C0A20F0D-88E1-40FC-947D-CB8FDA718920}"/>
                </a:ext>
              </a:extLst>
            </p:cNvPr>
            <p:cNvSpPr txBox="1"/>
            <p:nvPr/>
          </p:nvSpPr>
          <p:spPr>
            <a:xfrm>
              <a:off x="4874410" y="1994578"/>
              <a:ext cx="357790"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1</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1" name="文本框 10">
              <a:extLst>
                <a:ext uri="{FF2B5EF4-FFF2-40B4-BE49-F238E27FC236}">
                  <a16:creationId xmlns:a16="http://schemas.microsoft.com/office/drawing/2014/main" id="{8B892A58-336E-40D1-88C0-A31FB0735BD6}"/>
                </a:ext>
              </a:extLst>
            </p:cNvPr>
            <p:cNvSpPr txBox="1"/>
            <p:nvPr/>
          </p:nvSpPr>
          <p:spPr>
            <a:xfrm>
              <a:off x="6143836" y="1994578"/>
              <a:ext cx="436338"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2</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2" name="文本框 11">
              <a:extLst>
                <a:ext uri="{FF2B5EF4-FFF2-40B4-BE49-F238E27FC236}">
                  <a16:creationId xmlns:a16="http://schemas.microsoft.com/office/drawing/2014/main" id="{4FD9C63E-0190-4E3B-948A-7C9156B7EC49}"/>
                </a:ext>
              </a:extLst>
            </p:cNvPr>
            <p:cNvSpPr txBox="1"/>
            <p:nvPr/>
          </p:nvSpPr>
          <p:spPr>
            <a:xfrm>
              <a:off x="7367009" y="1994578"/>
              <a:ext cx="431528"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3</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3" name="文本框 12">
              <a:extLst>
                <a:ext uri="{FF2B5EF4-FFF2-40B4-BE49-F238E27FC236}">
                  <a16:creationId xmlns:a16="http://schemas.microsoft.com/office/drawing/2014/main" id="{443A8E98-47E1-4718-A45E-9159D00FFFD5}"/>
                </a:ext>
              </a:extLst>
            </p:cNvPr>
            <p:cNvSpPr txBox="1"/>
            <p:nvPr/>
          </p:nvSpPr>
          <p:spPr>
            <a:xfrm>
              <a:off x="8443133" y="1994578"/>
              <a:ext cx="437940"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4</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4" name="文本框 13">
              <a:extLst>
                <a:ext uri="{FF2B5EF4-FFF2-40B4-BE49-F238E27FC236}">
                  <a16:creationId xmlns:a16="http://schemas.microsoft.com/office/drawing/2014/main" id="{51D95476-FBF4-4043-8180-AF0790653111}"/>
                </a:ext>
              </a:extLst>
            </p:cNvPr>
            <p:cNvSpPr txBox="1"/>
            <p:nvPr/>
          </p:nvSpPr>
          <p:spPr>
            <a:xfrm>
              <a:off x="9633724" y="1994578"/>
              <a:ext cx="426720"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5</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sp>
          <p:nvSpPr>
            <p:cNvPr id="15" name="文本框 14">
              <a:extLst>
                <a:ext uri="{FF2B5EF4-FFF2-40B4-BE49-F238E27FC236}">
                  <a16:creationId xmlns:a16="http://schemas.microsoft.com/office/drawing/2014/main" id="{85AAFB1A-1DDE-45C5-AF32-43B2D7D31E97}"/>
                </a:ext>
              </a:extLst>
            </p:cNvPr>
            <p:cNvSpPr txBox="1"/>
            <p:nvPr/>
          </p:nvSpPr>
          <p:spPr>
            <a:xfrm>
              <a:off x="10774034" y="1994578"/>
              <a:ext cx="433132" cy="646331"/>
            </a:xfrm>
            <a:prstGeom prst="rect">
              <a:avLst/>
            </a:prstGeom>
            <a:noFill/>
          </p:spPr>
          <p:txBody>
            <a:bodyPr wrap="none" rtlCol="0">
              <a:spAutoFit/>
            </a:bodyPr>
            <a:lstStyle/>
            <a:p>
              <a:r>
                <a:rPr lang="en-US" altLang="zh-CN" sz="3600" dirty="0">
                  <a:solidFill>
                    <a:schemeClr val="bg1"/>
                  </a:solidFill>
                  <a:latin typeface="字魂59号-创粗黑" panose="00000500000000000000" pitchFamily="2" charset="-122"/>
                  <a:ea typeface="字魂59号-创粗黑" panose="00000500000000000000" pitchFamily="2" charset="-122"/>
                </a:rPr>
                <a:t>6</a:t>
              </a:r>
              <a:endParaRPr lang="zh-CN" altLang="en-US" sz="3600" dirty="0">
                <a:solidFill>
                  <a:schemeClr val="bg1"/>
                </a:solidFill>
                <a:latin typeface="字魂59号-创粗黑" panose="00000500000000000000" pitchFamily="2" charset="-122"/>
                <a:ea typeface="字魂59号-创粗黑" panose="00000500000000000000" pitchFamily="2" charset="-122"/>
              </a:endParaRPr>
            </a:p>
          </p:txBody>
        </p:sp>
      </p:grpSp>
      <p:sp>
        <p:nvSpPr>
          <p:cNvPr id="19" name="文本框 18">
            <a:extLst>
              <a:ext uri="{FF2B5EF4-FFF2-40B4-BE49-F238E27FC236}">
                <a16:creationId xmlns:a16="http://schemas.microsoft.com/office/drawing/2014/main" id="{0189B75A-8C53-4FB3-A88D-6EB607DB6DEA}"/>
              </a:ext>
            </a:extLst>
          </p:cNvPr>
          <p:cNvSpPr txBox="1"/>
          <p:nvPr/>
        </p:nvSpPr>
        <p:spPr>
          <a:xfrm>
            <a:off x="4599224"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20" name="文本框 19">
            <a:extLst>
              <a:ext uri="{FF2B5EF4-FFF2-40B4-BE49-F238E27FC236}">
                <a16:creationId xmlns:a16="http://schemas.microsoft.com/office/drawing/2014/main" id="{6E0F5895-867D-4A4F-A462-DE70402E965E}"/>
              </a:ext>
            </a:extLst>
          </p:cNvPr>
          <p:cNvSpPr txBox="1"/>
          <p:nvPr/>
        </p:nvSpPr>
        <p:spPr>
          <a:xfrm>
            <a:off x="4689096"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21" name="文本框 20">
            <a:extLst>
              <a:ext uri="{FF2B5EF4-FFF2-40B4-BE49-F238E27FC236}">
                <a16:creationId xmlns:a16="http://schemas.microsoft.com/office/drawing/2014/main" id="{E2152649-F0E5-411A-8D23-EB7713206148}"/>
              </a:ext>
            </a:extLst>
          </p:cNvPr>
          <p:cNvSpPr txBox="1"/>
          <p:nvPr/>
        </p:nvSpPr>
        <p:spPr>
          <a:xfrm>
            <a:off x="5936662"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22" name="文本框 21">
            <a:extLst>
              <a:ext uri="{FF2B5EF4-FFF2-40B4-BE49-F238E27FC236}">
                <a16:creationId xmlns:a16="http://schemas.microsoft.com/office/drawing/2014/main" id="{C43A0BB6-1CC5-4797-8E5C-9FF9C79E76F3}"/>
              </a:ext>
            </a:extLst>
          </p:cNvPr>
          <p:cNvSpPr txBox="1"/>
          <p:nvPr/>
        </p:nvSpPr>
        <p:spPr>
          <a:xfrm>
            <a:off x="6026534"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23" name="文本框 22">
            <a:extLst>
              <a:ext uri="{FF2B5EF4-FFF2-40B4-BE49-F238E27FC236}">
                <a16:creationId xmlns:a16="http://schemas.microsoft.com/office/drawing/2014/main" id="{B0D87864-67CA-47B0-879F-54F7A8BB6D09}"/>
              </a:ext>
            </a:extLst>
          </p:cNvPr>
          <p:cNvSpPr txBox="1"/>
          <p:nvPr/>
        </p:nvSpPr>
        <p:spPr>
          <a:xfrm>
            <a:off x="7114344"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24" name="文本框 23">
            <a:extLst>
              <a:ext uri="{FF2B5EF4-FFF2-40B4-BE49-F238E27FC236}">
                <a16:creationId xmlns:a16="http://schemas.microsoft.com/office/drawing/2014/main" id="{556EF43B-0A41-455B-B336-7922C6A87EE6}"/>
              </a:ext>
            </a:extLst>
          </p:cNvPr>
          <p:cNvSpPr txBox="1"/>
          <p:nvPr/>
        </p:nvSpPr>
        <p:spPr>
          <a:xfrm>
            <a:off x="7204216"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25" name="文本框 24">
            <a:extLst>
              <a:ext uri="{FF2B5EF4-FFF2-40B4-BE49-F238E27FC236}">
                <a16:creationId xmlns:a16="http://schemas.microsoft.com/office/drawing/2014/main" id="{E30A9512-6723-4C07-BEFE-E5B744F20738}"/>
              </a:ext>
            </a:extLst>
          </p:cNvPr>
          <p:cNvSpPr txBox="1"/>
          <p:nvPr/>
        </p:nvSpPr>
        <p:spPr>
          <a:xfrm>
            <a:off x="8224241"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26" name="文本框 25">
            <a:extLst>
              <a:ext uri="{FF2B5EF4-FFF2-40B4-BE49-F238E27FC236}">
                <a16:creationId xmlns:a16="http://schemas.microsoft.com/office/drawing/2014/main" id="{ABCA593D-F74F-48BB-8FD0-4E87512C0856}"/>
              </a:ext>
            </a:extLst>
          </p:cNvPr>
          <p:cNvSpPr txBox="1"/>
          <p:nvPr/>
        </p:nvSpPr>
        <p:spPr>
          <a:xfrm>
            <a:off x="8314113"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27" name="文本框 26">
            <a:extLst>
              <a:ext uri="{FF2B5EF4-FFF2-40B4-BE49-F238E27FC236}">
                <a16:creationId xmlns:a16="http://schemas.microsoft.com/office/drawing/2014/main" id="{E4E2CCE2-E6D3-4710-BFA1-4233B5F8C29F}"/>
              </a:ext>
            </a:extLst>
          </p:cNvPr>
          <p:cNvSpPr txBox="1"/>
          <p:nvPr/>
        </p:nvSpPr>
        <p:spPr>
          <a:xfrm>
            <a:off x="9429455"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28" name="文本框 27">
            <a:extLst>
              <a:ext uri="{FF2B5EF4-FFF2-40B4-BE49-F238E27FC236}">
                <a16:creationId xmlns:a16="http://schemas.microsoft.com/office/drawing/2014/main" id="{D63E19B4-45E6-4448-8921-CD15F19E6196}"/>
              </a:ext>
            </a:extLst>
          </p:cNvPr>
          <p:cNvSpPr txBox="1"/>
          <p:nvPr/>
        </p:nvSpPr>
        <p:spPr>
          <a:xfrm>
            <a:off x="9519327"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29" name="文本框 28">
            <a:extLst>
              <a:ext uri="{FF2B5EF4-FFF2-40B4-BE49-F238E27FC236}">
                <a16:creationId xmlns:a16="http://schemas.microsoft.com/office/drawing/2014/main" id="{B860E59B-BE92-48CA-90B8-5006E7F072C1}"/>
              </a:ext>
            </a:extLst>
          </p:cNvPr>
          <p:cNvSpPr txBox="1"/>
          <p:nvPr/>
        </p:nvSpPr>
        <p:spPr>
          <a:xfrm>
            <a:off x="10544457" y="4469190"/>
            <a:ext cx="979961" cy="1015663"/>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点击此处添加具体文本说明点击此处点击此处添加</a:t>
            </a:r>
          </a:p>
        </p:txBody>
      </p:sp>
      <p:sp>
        <p:nvSpPr>
          <p:cNvPr id="30" name="文本框 29">
            <a:extLst>
              <a:ext uri="{FF2B5EF4-FFF2-40B4-BE49-F238E27FC236}">
                <a16:creationId xmlns:a16="http://schemas.microsoft.com/office/drawing/2014/main" id="{CEFC3B6D-5A59-471C-A3E0-AE44AC1093B5}"/>
              </a:ext>
            </a:extLst>
          </p:cNvPr>
          <p:cNvSpPr txBox="1"/>
          <p:nvPr/>
        </p:nvSpPr>
        <p:spPr>
          <a:xfrm>
            <a:off x="10634329" y="3808337"/>
            <a:ext cx="800219" cy="461665"/>
          </a:xfrm>
          <a:prstGeom prst="rect">
            <a:avLst/>
          </a:prstGeom>
          <a:noFill/>
        </p:spPr>
        <p:txBody>
          <a:bodyPr wrap="non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Tree>
    <p:extLst>
      <p:ext uri="{BB962C8B-B14F-4D97-AF65-F5344CB8AC3E}">
        <p14:creationId xmlns:p14="http://schemas.microsoft.com/office/powerpoint/2010/main" val="815732213"/>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500"/>
                                        <p:tgtEl>
                                          <p:spTgt spid="16"/>
                                        </p:tgtEl>
                                      </p:cBhvr>
                                    </p:animEffect>
                                  </p:childTnLst>
                                </p:cTn>
                              </p:par>
                            </p:childTnLst>
                          </p:cTn>
                        </p:par>
                        <p:par>
                          <p:cTn id="8" fill="hold">
                            <p:stCondLst>
                              <p:cond delay="2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3500"/>
                            </p:stCondLst>
                            <p:childTnLst>
                              <p:par>
                                <p:cTn id="20" presetID="42"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4500"/>
                            </p:stCondLst>
                            <p:childTnLst>
                              <p:par>
                                <p:cTn id="31" presetID="42"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childTnLst>
                          </p:cTn>
                        </p:par>
                        <p:par>
                          <p:cTn id="63" fill="hold">
                            <p:stCondLst>
                              <p:cond delay="7500"/>
                            </p:stCondLst>
                            <p:childTnLst>
                              <p:par>
                                <p:cTn id="64" presetID="42"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000"/>
                                        <p:tgtEl>
                                          <p:spTgt spid="30"/>
                                        </p:tgtEl>
                                      </p:cBhvr>
                                    </p:animEffect>
                                    <p:anim calcmode="lin" valueType="num">
                                      <p:cBhvr>
                                        <p:cTn id="67" dur="1000" fill="hold"/>
                                        <p:tgtEl>
                                          <p:spTgt spid="30"/>
                                        </p:tgtEl>
                                        <p:attrNameLst>
                                          <p:attrName>ppt_x</p:attrName>
                                        </p:attrNameLst>
                                      </p:cBhvr>
                                      <p:tavLst>
                                        <p:tav tm="0">
                                          <p:val>
                                            <p:strVal val="#ppt_x"/>
                                          </p:val>
                                        </p:tav>
                                        <p:tav tm="100000">
                                          <p:val>
                                            <p:strVal val="#ppt_x"/>
                                          </p:val>
                                        </p:tav>
                                      </p:tavLst>
                                    </p:anim>
                                    <p:anim calcmode="lin" valueType="num">
                                      <p:cBhvr>
                                        <p:cTn id="68" dur="1000" fill="hold"/>
                                        <p:tgtEl>
                                          <p:spTgt spid="3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DBC5B5-5229-48CD-A62C-13E28DDBCF50}"/>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36019" t="52332" r="31623" b="20371"/>
          <a:stretch/>
        </p:blipFill>
        <p:spPr>
          <a:xfrm>
            <a:off x="6974113" y="1268275"/>
            <a:ext cx="2598057" cy="3896420"/>
          </a:xfrm>
          <a:prstGeom prst="rect">
            <a:avLst/>
          </a:prstGeom>
          <a:effectLst>
            <a:reflection blurRad="6350" stA="52000" endA="300" endPos="35000" dir="5400000" sy="-100000" algn="bl" rotWithShape="0"/>
          </a:effectLst>
        </p:spPr>
      </p:pic>
      <p:sp>
        <p:nvSpPr>
          <p:cNvPr id="3" name="文本框 2">
            <a:extLst>
              <a:ext uri="{FF2B5EF4-FFF2-40B4-BE49-F238E27FC236}">
                <a16:creationId xmlns:a16="http://schemas.microsoft.com/office/drawing/2014/main" id="{BF8AB60C-E275-4350-8841-4DDEB4903159}"/>
              </a:ext>
            </a:extLst>
          </p:cNvPr>
          <p:cNvSpPr txBox="1"/>
          <p:nvPr/>
        </p:nvSpPr>
        <p:spPr>
          <a:xfrm>
            <a:off x="5486341" y="302500"/>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4C6B8813-4F75-442F-9138-76539651E2A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404379" y="169439"/>
            <a:ext cx="1072446" cy="944291"/>
          </a:xfrm>
          <a:prstGeom prst="rect">
            <a:avLst/>
          </a:prstGeom>
        </p:spPr>
      </p:pic>
      <p:sp>
        <p:nvSpPr>
          <p:cNvPr id="5" name="文本框 4">
            <a:extLst>
              <a:ext uri="{FF2B5EF4-FFF2-40B4-BE49-F238E27FC236}">
                <a16:creationId xmlns:a16="http://schemas.microsoft.com/office/drawing/2014/main" id="{902EFD6A-8E6E-45E2-A45B-991CD7AD3576}"/>
              </a:ext>
            </a:extLst>
          </p:cNvPr>
          <p:cNvSpPr txBox="1"/>
          <p:nvPr/>
        </p:nvSpPr>
        <p:spPr>
          <a:xfrm>
            <a:off x="8953957" y="3025170"/>
            <a:ext cx="2485501" cy="1569660"/>
          </a:xfrm>
          <a:prstGeom prst="rect">
            <a:avLst/>
          </a:prstGeom>
          <a:noFill/>
          <a:effectLst>
            <a:reflection blurRad="6350" stA="22000" endPos="35000" dir="5400000" sy="-100000" algn="bl" rotWithShape="0"/>
          </a:effectLst>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
        <p:nvSpPr>
          <p:cNvPr id="6" name="文本框 5">
            <a:extLst>
              <a:ext uri="{FF2B5EF4-FFF2-40B4-BE49-F238E27FC236}">
                <a16:creationId xmlns:a16="http://schemas.microsoft.com/office/drawing/2014/main" id="{E8D26986-A387-4FF8-88EC-64A84DEBE00E}"/>
              </a:ext>
            </a:extLst>
          </p:cNvPr>
          <p:cNvSpPr txBox="1"/>
          <p:nvPr/>
        </p:nvSpPr>
        <p:spPr>
          <a:xfrm>
            <a:off x="4647542" y="3025170"/>
            <a:ext cx="2485501" cy="1569660"/>
          </a:xfrm>
          <a:prstGeom prst="rect">
            <a:avLst/>
          </a:prstGeom>
          <a:noFill/>
          <a:effectLst>
            <a:reflection blurRad="6350" stA="22000" endPos="35000" dir="5400000" sy="-100000" algn="bl" rotWithShape="0"/>
          </a:effectLst>
        </p:spPr>
        <p:txBody>
          <a:bodyPr wrap="square" rtlCol="0">
            <a:spAutoFit/>
          </a:bodyPr>
          <a:lstStyle/>
          <a:p>
            <a:pPr algn="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点击此处添加具体文本说明点击此处点击此处添加具体文本说明</a:t>
            </a:r>
          </a:p>
        </p:txBody>
      </p:sp>
    </p:spTree>
    <p:extLst>
      <p:ext uri="{BB962C8B-B14F-4D97-AF65-F5344CB8AC3E}">
        <p14:creationId xmlns:p14="http://schemas.microsoft.com/office/powerpoint/2010/main" val="3818747068"/>
      </p:ext>
    </p:extLst>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03022D-42C9-42C8-AF3D-E680EA51970C}"/>
              </a:ext>
            </a:extLst>
          </p:cNvPr>
          <p:cNvSpPr txBox="1"/>
          <p:nvPr/>
        </p:nvSpPr>
        <p:spPr>
          <a:xfrm>
            <a:off x="5486341" y="302500"/>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9D23BF00-E115-423F-8BB9-040C09A27A7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04379" y="169439"/>
            <a:ext cx="1072446" cy="944291"/>
          </a:xfrm>
          <a:prstGeom prst="rect">
            <a:avLst/>
          </a:prstGeom>
        </p:spPr>
      </p:pic>
      <p:sp>
        <p:nvSpPr>
          <p:cNvPr id="5" name="文本框 4">
            <a:extLst>
              <a:ext uri="{FF2B5EF4-FFF2-40B4-BE49-F238E27FC236}">
                <a16:creationId xmlns:a16="http://schemas.microsoft.com/office/drawing/2014/main" id="{C7FDC25C-BEE9-4175-ABE8-5828B55702A1}"/>
              </a:ext>
            </a:extLst>
          </p:cNvPr>
          <p:cNvSpPr txBox="1"/>
          <p:nvPr/>
        </p:nvSpPr>
        <p:spPr>
          <a:xfrm>
            <a:off x="5818875" y="3264108"/>
            <a:ext cx="4666939" cy="138499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a:t>
            </a: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pPr algn="ct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6" name="文本框 5">
            <a:extLst>
              <a:ext uri="{FF2B5EF4-FFF2-40B4-BE49-F238E27FC236}">
                <a16:creationId xmlns:a16="http://schemas.microsoft.com/office/drawing/2014/main" id="{3B291A7D-3447-42AC-9B10-A02DFC7D3936}"/>
              </a:ext>
            </a:extLst>
          </p:cNvPr>
          <p:cNvSpPr txBox="1"/>
          <p:nvPr/>
        </p:nvSpPr>
        <p:spPr>
          <a:xfrm>
            <a:off x="6288851" y="2567250"/>
            <a:ext cx="3726987" cy="461665"/>
          </a:xfrm>
          <a:prstGeom prst="rect">
            <a:avLst/>
          </a:prstGeom>
          <a:noFill/>
        </p:spPr>
        <p:txBody>
          <a:bodyPr wrap="square" rtlCol="0">
            <a:spAutoFit/>
          </a:bodyPr>
          <a:lstStyle/>
          <a:p>
            <a:pPr algn="ctr"/>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点击此处添加具体标题</a:t>
            </a:r>
          </a:p>
        </p:txBody>
      </p:sp>
    </p:spTree>
    <p:extLst>
      <p:ext uri="{BB962C8B-B14F-4D97-AF65-F5344CB8AC3E}">
        <p14:creationId xmlns:p14="http://schemas.microsoft.com/office/powerpoint/2010/main" val="9840611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sp>
        <p:nvSpPr>
          <p:cNvPr id="24" name="文本框 23">
            <a:extLst>
              <a:ext uri="{FF2B5EF4-FFF2-40B4-BE49-F238E27FC236}">
                <a16:creationId xmlns:a16="http://schemas.microsoft.com/office/drawing/2014/main" id="{9B39F0E3-AD7D-4128-B0AF-D33317EED5D0}"/>
              </a:ext>
            </a:extLst>
          </p:cNvPr>
          <p:cNvSpPr txBox="1"/>
          <p:nvPr/>
        </p:nvSpPr>
        <p:spPr>
          <a:xfrm>
            <a:off x="2178920" y="2338497"/>
            <a:ext cx="7558479" cy="1862048"/>
          </a:xfrm>
          <a:prstGeom prst="rect">
            <a:avLst/>
          </a:prstGeom>
          <a:solidFill>
            <a:srgbClr val="010D1C">
              <a:alpha val="65000"/>
            </a:srgbClr>
          </a:solidFill>
        </p:spPr>
        <p:txBody>
          <a:bodyPr wrap="none" rtlCol="0">
            <a:spAutoFit/>
          </a:bodyPr>
          <a:lstStyle/>
          <a:p>
            <a:pPr algn="ctr"/>
            <a:r>
              <a:rPr lang="zh-CN" altLang="en-US" sz="11500" dirty="0">
                <a:solidFill>
                  <a:srgbClr val="F5E807"/>
                </a:solidFill>
                <a:latin typeface="字魂59号-创粗黑" panose="00000500000000000000" pitchFamily="2" charset="-122"/>
                <a:ea typeface="字魂59号-创粗黑" panose="00000500000000000000" pitchFamily="2" charset="-122"/>
              </a:rPr>
              <a:t>感谢聆听！</a:t>
            </a:r>
          </a:p>
        </p:txBody>
      </p:sp>
      <p:pic>
        <p:nvPicPr>
          <p:cNvPr id="33" name="图片 32">
            <a:extLst>
              <a:ext uri="{FF2B5EF4-FFF2-40B4-BE49-F238E27FC236}">
                <a16:creationId xmlns:a16="http://schemas.microsoft.com/office/drawing/2014/main" id="{156DC869-5B02-4333-8ABB-44D15C32CEB3}"/>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rot="2040041">
            <a:off x="-302629" y="-58789"/>
            <a:ext cx="5295401" cy="5357833"/>
          </a:xfrm>
          <a:prstGeom prst="rect">
            <a:avLst/>
          </a:prstGeom>
        </p:spPr>
      </p:pic>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pic>
        <p:nvPicPr>
          <p:cNvPr id="10" name="图片 9">
            <a:extLst>
              <a:ext uri="{FF2B5EF4-FFF2-40B4-BE49-F238E27FC236}">
                <a16:creationId xmlns:a16="http://schemas.microsoft.com/office/drawing/2014/main" id="{9572F8EA-38BD-4214-9A9D-D936C5A2041E}"/>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5977849" y="1774616"/>
            <a:ext cx="6402374" cy="6858000"/>
          </a:xfrm>
          <a:prstGeom prst="rect">
            <a:avLst/>
          </a:prstGeom>
        </p:spPr>
      </p:pic>
    </p:spTree>
    <p:extLst>
      <p:ext uri="{BB962C8B-B14F-4D97-AF65-F5344CB8AC3E}">
        <p14:creationId xmlns:p14="http://schemas.microsoft.com/office/powerpoint/2010/main" val="2490182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p:transition>
    </mc:Choice>
    <mc:Fallback>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0" y="2277633"/>
            <a:ext cx="12192000" cy="1940348"/>
          </a:xfrm>
          <a:prstGeom prst="rect">
            <a:avLst/>
          </a:prstGeom>
          <a:solidFill>
            <a:srgbClr val="010D1C">
              <a:alpha val="91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21EA35F7-1221-402D-94B4-A05677A25A5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590393" y="2864331"/>
            <a:ext cx="3720940" cy="5018901"/>
          </a:xfrm>
          <a:prstGeom prst="rect">
            <a:avLst/>
          </a:prstGeom>
        </p:spPr>
      </p:pic>
      <p:pic>
        <p:nvPicPr>
          <p:cNvPr id="44" name="图片 43">
            <a:extLst>
              <a:ext uri="{FF2B5EF4-FFF2-40B4-BE49-F238E27FC236}">
                <a16:creationId xmlns:a16="http://schemas.microsoft.com/office/drawing/2014/main" id="{1F0E8A49-1955-481C-AA2F-31DA61AA53B5}"/>
              </a:ext>
            </a:extLst>
          </p:cNvPr>
          <p:cNvPicPr>
            <a:picLocks noChangeAspect="1"/>
          </p:cNvPicPr>
          <p:nvPr/>
        </p:nvPicPr>
        <p:blipFill rotWithShape="1">
          <a:blip r:embed="rId9">
            <a:extLst>
              <a:ext uri="{28A0092B-C50C-407E-A947-70E740481C1C}">
                <a14:useLocalDpi xmlns:a14="http://schemas.microsoft.com/office/drawing/2010/main" val="0"/>
              </a:ext>
            </a:extLst>
          </a:blip>
          <a:srcRect r="-19351"/>
          <a:stretch/>
        </p:blipFill>
        <p:spPr>
          <a:xfrm>
            <a:off x="2757056" y="5523873"/>
            <a:ext cx="7992148" cy="2460593"/>
          </a:xfrm>
          <a:prstGeom prst="rect">
            <a:avLst/>
          </a:prstGeom>
        </p:spPr>
      </p:pic>
      <p:sp>
        <p:nvSpPr>
          <p:cNvPr id="17" name="文本框 16">
            <a:extLst>
              <a:ext uri="{FF2B5EF4-FFF2-40B4-BE49-F238E27FC236}">
                <a16:creationId xmlns:a16="http://schemas.microsoft.com/office/drawing/2014/main" id="{DF9F3593-B3E6-49A2-89A1-F972A8B8DA22}"/>
              </a:ext>
            </a:extLst>
          </p:cNvPr>
          <p:cNvSpPr txBox="1"/>
          <p:nvPr/>
        </p:nvSpPr>
        <p:spPr>
          <a:xfrm>
            <a:off x="66767" y="1670452"/>
            <a:ext cx="2488182" cy="3154710"/>
          </a:xfrm>
          <a:prstGeom prst="rect">
            <a:avLst/>
          </a:prstGeom>
          <a:noFill/>
        </p:spPr>
        <p:txBody>
          <a:bodyPr wrap="none" rtlCol="0">
            <a:spAutoFit/>
          </a:bodyPr>
          <a:lstStyle/>
          <a:p>
            <a:r>
              <a:rPr lang="en-US" altLang="zh-CN" sz="19900" dirty="0">
                <a:solidFill>
                  <a:srgbClr val="F5E807"/>
                </a:solidFill>
                <a:latin typeface="南构日漫风" panose="03000509000000000000" pitchFamily="65" charset="-122"/>
                <a:ea typeface="南构日漫风" panose="03000509000000000000" pitchFamily="65" charset="-122"/>
              </a:rPr>
              <a:t>01</a:t>
            </a:r>
            <a:endParaRPr lang="zh-CN" altLang="en-US" sz="19900" dirty="0">
              <a:solidFill>
                <a:srgbClr val="F5E807"/>
              </a:solidFill>
              <a:latin typeface="南构日漫风" panose="03000509000000000000" pitchFamily="65" charset="-122"/>
              <a:ea typeface="南构日漫风" panose="03000509000000000000" pitchFamily="65" charset="-122"/>
            </a:endParaRPr>
          </a:p>
        </p:txBody>
      </p:sp>
      <p:sp>
        <p:nvSpPr>
          <p:cNvPr id="24" name="文本框 23">
            <a:extLst>
              <a:ext uri="{FF2B5EF4-FFF2-40B4-BE49-F238E27FC236}">
                <a16:creationId xmlns:a16="http://schemas.microsoft.com/office/drawing/2014/main" id="{E07E5E05-FB51-4870-AAF7-F2376235B0A5}"/>
              </a:ext>
            </a:extLst>
          </p:cNvPr>
          <p:cNvSpPr txBox="1"/>
          <p:nvPr/>
        </p:nvSpPr>
        <p:spPr>
          <a:xfrm>
            <a:off x="3746639" y="2476108"/>
            <a:ext cx="4698722" cy="1446550"/>
          </a:xfrm>
          <a:prstGeom prst="rect">
            <a:avLst/>
          </a:prstGeom>
          <a:noFill/>
        </p:spPr>
        <p:txBody>
          <a:bodyPr wrap="none" rtlCol="0">
            <a:spAutoFit/>
          </a:bodyPr>
          <a:lstStyle/>
          <a:p>
            <a:r>
              <a:rPr lang="zh-CN" altLang="en-US" sz="8800" dirty="0">
                <a:solidFill>
                  <a:srgbClr val="FCFEFE"/>
                </a:solidFill>
                <a:latin typeface="字魂59号-创粗黑" panose="00000500000000000000" pitchFamily="2" charset="-122"/>
                <a:ea typeface="字魂59号-创粗黑" panose="00000500000000000000" pitchFamily="2" charset="-122"/>
              </a:rPr>
              <a:t>第一部分</a:t>
            </a:r>
          </a:p>
        </p:txBody>
      </p:sp>
    </p:spTree>
    <p:extLst>
      <p:ext uri="{BB962C8B-B14F-4D97-AF65-F5344CB8AC3E}">
        <p14:creationId xmlns:p14="http://schemas.microsoft.com/office/powerpoint/2010/main" val="4245348625"/>
      </p:ext>
    </p:extLst>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9" name="图片 28">
            <a:extLst>
              <a:ext uri="{FF2B5EF4-FFF2-40B4-BE49-F238E27FC236}">
                <a16:creationId xmlns:a16="http://schemas.microsoft.com/office/drawing/2014/main" id="{C987674D-DA39-4AA8-B290-DEC3808C13BD}"/>
              </a:ext>
            </a:extLst>
          </p:cNvPr>
          <p:cNvPicPr>
            <a:picLocks noChangeAspect="1"/>
          </p:cNvPicPr>
          <p:nvPr/>
        </p:nvPicPr>
        <p:blipFill rotWithShape="1">
          <a:blip r:embed="rId7">
            <a:extLst>
              <a:ext uri="{28A0092B-C50C-407E-A947-70E740481C1C}">
                <a14:useLocalDpi xmlns:a14="http://schemas.microsoft.com/office/drawing/2010/main" val="0"/>
              </a:ext>
            </a:extLst>
          </a:blip>
          <a:srcRect r="46306" b="60030"/>
          <a:stretch/>
        </p:blipFill>
        <p:spPr>
          <a:xfrm>
            <a:off x="110926" y="-409638"/>
            <a:ext cx="3076318" cy="3433768"/>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3716594" y="-33578"/>
            <a:ext cx="8054038" cy="6891578"/>
          </a:xfrm>
          <a:prstGeom prst="rect">
            <a:avLst/>
          </a:prstGeom>
          <a:solidFill>
            <a:srgbClr val="010D1C">
              <a:alpha val="9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5E45BF5-2514-4A12-9E3C-AE95D807B679}"/>
              </a:ext>
            </a:extLst>
          </p:cNvPr>
          <p:cNvGrpSpPr/>
          <p:nvPr/>
        </p:nvGrpSpPr>
        <p:grpSpPr>
          <a:xfrm>
            <a:off x="6118997" y="2397487"/>
            <a:ext cx="2901662" cy="2534715"/>
            <a:chOff x="6186916" y="2700634"/>
            <a:chExt cx="2276871" cy="1988936"/>
          </a:xfrm>
        </p:grpSpPr>
        <p:pic>
          <p:nvPicPr>
            <p:cNvPr id="26" name="图片 25">
              <a:extLst>
                <a:ext uri="{FF2B5EF4-FFF2-40B4-BE49-F238E27FC236}">
                  <a16:creationId xmlns:a16="http://schemas.microsoft.com/office/drawing/2014/main" id="{926E7F5E-9390-456C-9F21-A5699C03933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020899" y="2704133"/>
              <a:ext cx="1442888" cy="1303065"/>
            </a:xfrm>
            <a:prstGeom prst="rect">
              <a:avLst/>
            </a:prstGeom>
          </p:spPr>
        </p:pic>
        <p:pic>
          <p:nvPicPr>
            <p:cNvPr id="38" name="图片 37">
              <a:extLst>
                <a:ext uri="{FF2B5EF4-FFF2-40B4-BE49-F238E27FC236}">
                  <a16:creationId xmlns:a16="http://schemas.microsoft.com/office/drawing/2014/main" id="{24685BE2-21EA-42DF-9CE9-DC7B6680B70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020899" y="3386505"/>
              <a:ext cx="1442888" cy="1303065"/>
            </a:xfrm>
            <a:prstGeom prst="rect">
              <a:avLst/>
            </a:prstGeom>
          </p:spPr>
        </p:pic>
        <p:pic>
          <p:nvPicPr>
            <p:cNvPr id="39" name="图片 38">
              <a:extLst>
                <a:ext uri="{FF2B5EF4-FFF2-40B4-BE49-F238E27FC236}">
                  <a16:creationId xmlns:a16="http://schemas.microsoft.com/office/drawing/2014/main" id="{B53CFC5A-5D32-4750-AE22-1B18ACBF1CD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186916" y="3386505"/>
              <a:ext cx="1442888" cy="1303065"/>
            </a:xfrm>
            <a:prstGeom prst="rect">
              <a:avLst/>
            </a:prstGeom>
          </p:spPr>
        </p:pic>
        <p:pic>
          <p:nvPicPr>
            <p:cNvPr id="43" name="图片 42">
              <a:extLst>
                <a:ext uri="{FF2B5EF4-FFF2-40B4-BE49-F238E27FC236}">
                  <a16:creationId xmlns:a16="http://schemas.microsoft.com/office/drawing/2014/main" id="{3579E49B-2E77-4F62-849A-FF346B2A66F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186916" y="2700634"/>
              <a:ext cx="1442888" cy="1303065"/>
            </a:xfrm>
            <a:prstGeom prst="rect">
              <a:avLst/>
            </a:prstGeom>
          </p:spPr>
        </p:pic>
      </p:grpSp>
      <p:pic>
        <p:nvPicPr>
          <p:cNvPr id="42" name="图片 41">
            <a:extLst>
              <a:ext uri="{FF2B5EF4-FFF2-40B4-BE49-F238E27FC236}">
                <a16:creationId xmlns:a16="http://schemas.microsoft.com/office/drawing/2014/main" id="{B65ED3FB-D561-43F5-B25F-970C8EFA0022}"/>
              </a:ext>
            </a:extLst>
          </p:cNvPr>
          <p:cNvPicPr>
            <a:picLocks noChangeAspect="1"/>
          </p:cNvPicPr>
          <p:nvPr/>
        </p:nvPicPr>
        <p:blipFill rotWithShape="1">
          <a:blip r:embed="rId9">
            <a:extLst>
              <a:ext uri="{28A0092B-C50C-407E-A947-70E740481C1C}">
                <a14:useLocalDpi xmlns:a14="http://schemas.microsoft.com/office/drawing/2010/main" val="0"/>
              </a:ext>
            </a:extLst>
          </a:blip>
          <a:srcRect t="14174" b="13909"/>
          <a:stretch/>
        </p:blipFill>
        <p:spPr>
          <a:xfrm rot="5400000">
            <a:off x="1156490" y="2739079"/>
            <a:ext cx="3383132" cy="4853376"/>
          </a:xfrm>
          <a:prstGeom prst="rect">
            <a:avLst/>
          </a:prstGeom>
        </p:spPr>
      </p:pic>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64919" y="6180897"/>
            <a:ext cx="9669016" cy="1352871"/>
          </a:xfrm>
          <a:prstGeom prst="rect">
            <a:avLst/>
          </a:prstGeom>
        </p:spPr>
      </p:pic>
      <p:pic>
        <p:nvPicPr>
          <p:cNvPr id="41" name="图片 40">
            <a:extLst>
              <a:ext uri="{FF2B5EF4-FFF2-40B4-BE49-F238E27FC236}">
                <a16:creationId xmlns:a16="http://schemas.microsoft.com/office/drawing/2014/main" id="{DF24722D-188E-40C0-AE79-A777129BD928}"/>
              </a:ext>
            </a:extLst>
          </p:cNvPr>
          <p:cNvPicPr>
            <a:picLocks noChangeAspect="1"/>
          </p:cNvPicPr>
          <p:nvPr/>
        </p:nvPicPr>
        <p:blipFill rotWithShape="1">
          <a:blip r:embed="rId11">
            <a:extLst>
              <a:ext uri="{28A0092B-C50C-407E-A947-70E740481C1C}">
                <a14:useLocalDpi xmlns:a14="http://schemas.microsoft.com/office/drawing/2010/main" val="0"/>
              </a:ext>
            </a:extLst>
          </a:blip>
          <a:srcRect r="28740" b="52841"/>
          <a:stretch/>
        </p:blipFill>
        <p:spPr>
          <a:xfrm>
            <a:off x="-1" y="2405730"/>
            <a:ext cx="4486113" cy="4451603"/>
          </a:xfrm>
          <a:prstGeom prst="rect">
            <a:avLst/>
          </a:prstGeom>
        </p:spPr>
      </p:pic>
      <p:sp>
        <p:nvSpPr>
          <p:cNvPr id="3" name="文本框 2">
            <a:extLst>
              <a:ext uri="{FF2B5EF4-FFF2-40B4-BE49-F238E27FC236}">
                <a16:creationId xmlns:a16="http://schemas.microsoft.com/office/drawing/2014/main" id="{08663925-4C5B-474F-926A-9DC943C1BDC7}"/>
              </a:ext>
            </a:extLst>
          </p:cNvPr>
          <p:cNvSpPr txBox="1"/>
          <p:nvPr/>
        </p:nvSpPr>
        <p:spPr>
          <a:xfrm>
            <a:off x="5168822" y="35016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1" name="图片 30">
            <a:extLst>
              <a:ext uri="{FF2B5EF4-FFF2-40B4-BE49-F238E27FC236}">
                <a16:creationId xmlns:a16="http://schemas.microsoft.com/office/drawing/2014/main" id="{1241F11A-F4A9-4C73-A9A0-84C488BCA4D6}"/>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4086860" y="217102"/>
            <a:ext cx="1072446" cy="944291"/>
          </a:xfrm>
          <a:prstGeom prst="rect">
            <a:avLst/>
          </a:prstGeom>
        </p:spPr>
      </p:pic>
      <p:grpSp>
        <p:nvGrpSpPr>
          <p:cNvPr id="6" name="组合 5">
            <a:extLst>
              <a:ext uri="{FF2B5EF4-FFF2-40B4-BE49-F238E27FC236}">
                <a16:creationId xmlns:a16="http://schemas.microsoft.com/office/drawing/2014/main" id="{7B6C6B07-B2F5-4688-A6C5-5B06713BD03B}"/>
              </a:ext>
            </a:extLst>
          </p:cNvPr>
          <p:cNvGrpSpPr/>
          <p:nvPr/>
        </p:nvGrpSpPr>
        <p:grpSpPr>
          <a:xfrm>
            <a:off x="7942012" y="1964182"/>
            <a:ext cx="2869544" cy="830997"/>
            <a:chOff x="7942012" y="1964182"/>
            <a:chExt cx="2869544" cy="830997"/>
          </a:xfrm>
        </p:grpSpPr>
        <p:sp>
          <p:nvSpPr>
            <p:cNvPr id="4" name="文本框 3">
              <a:extLst>
                <a:ext uri="{FF2B5EF4-FFF2-40B4-BE49-F238E27FC236}">
                  <a16:creationId xmlns:a16="http://schemas.microsoft.com/office/drawing/2014/main" id="{6CD9E706-DF62-4030-BD60-C4E780CD1E97}"/>
                </a:ext>
              </a:extLst>
            </p:cNvPr>
            <p:cNvSpPr txBox="1"/>
            <p:nvPr/>
          </p:nvSpPr>
          <p:spPr>
            <a:xfrm>
              <a:off x="8757392" y="1964182"/>
              <a:ext cx="2054164" cy="830997"/>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25" name="文本框 24">
              <a:extLst>
                <a:ext uri="{FF2B5EF4-FFF2-40B4-BE49-F238E27FC236}">
                  <a16:creationId xmlns:a16="http://schemas.microsoft.com/office/drawing/2014/main" id="{ABD30749-BAB6-48A7-BEF5-B3C5C861EF9A}"/>
                </a:ext>
              </a:extLst>
            </p:cNvPr>
            <p:cNvSpPr txBox="1"/>
            <p:nvPr/>
          </p:nvSpPr>
          <p:spPr>
            <a:xfrm>
              <a:off x="7942012" y="2046570"/>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0" name="组合 9">
            <a:extLst>
              <a:ext uri="{FF2B5EF4-FFF2-40B4-BE49-F238E27FC236}">
                <a16:creationId xmlns:a16="http://schemas.microsoft.com/office/drawing/2014/main" id="{8CEB948C-3003-4842-8B2C-860162DCFE21}"/>
              </a:ext>
            </a:extLst>
          </p:cNvPr>
          <p:cNvGrpSpPr/>
          <p:nvPr/>
        </p:nvGrpSpPr>
        <p:grpSpPr>
          <a:xfrm>
            <a:off x="7942012" y="4438158"/>
            <a:ext cx="2869544" cy="830997"/>
            <a:chOff x="7942012" y="4438158"/>
            <a:chExt cx="2869544" cy="830997"/>
          </a:xfrm>
        </p:grpSpPr>
        <p:sp>
          <p:nvSpPr>
            <p:cNvPr id="30" name="文本框 29">
              <a:extLst>
                <a:ext uri="{FF2B5EF4-FFF2-40B4-BE49-F238E27FC236}">
                  <a16:creationId xmlns:a16="http://schemas.microsoft.com/office/drawing/2014/main" id="{D82F589A-6625-455F-81C2-125D5AD1BCB5}"/>
                </a:ext>
              </a:extLst>
            </p:cNvPr>
            <p:cNvSpPr txBox="1"/>
            <p:nvPr/>
          </p:nvSpPr>
          <p:spPr>
            <a:xfrm>
              <a:off x="7942012" y="4504493"/>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35" name="文本框 34">
              <a:extLst>
                <a:ext uri="{FF2B5EF4-FFF2-40B4-BE49-F238E27FC236}">
                  <a16:creationId xmlns:a16="http://schemas.microsoft.com/office/drawing/2014/main" id="{72826F79-7D0D-4724-B7F7-F34DC3CEF5CB}"/>
                </a:ext>
              </a:extLst>
            </p:cNvPr>
            <p:cNvSpPr txBox="1"/>
            <p:nvPr/>
          </p:nvSpPr>
          <p:spPr>
            <a:xfrm>
              <a:off x="8757392" y="4438158"/>
              <a:ext cx="2054164" cy="830997"/>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grpSp>
        <p:nvGrpSpPr>
          <p:cNvPr id="9" name="组合 8">
            <a:extLst>
              <a:ext uri="{FF2B5EF4-FFF2-40B4-BE49-F238E27FC236}">
                <a16:creationId xmlns:a16="http://schemas.microsoft.com/office/drawing/2014/main" id="{809D0979-22B9-48B7-B7F6-7239BED1CC38}"/>
              </a:ext>
            </a:extLst>
          </p:cNvPr>
          <p:cNvGrpSpPr/>
          <p:nvPr/>
        </p:nvGrpSpPr>
        <p:grpSpPr>
          <a:xfrm>
            <a:off x="4505466" y="4438158"/>
            <a:ext cx="3019057" cy="830997"/>
            <a:chOff x="4505466" y="4438158"/>
            <a:chExt cx="3019057" cy="830997"/>
          </a:xfrm>
        </p:grpSpPr>
        <p:sp>
          <p:nvSpPr>
            <p:cNvPr id="32" name="文本框 31">
              <a:extLst>
                <a:ext uri="{FF2B5EF4-FFF2-40B4-BE49-F238E27FC236}">
                  <a16:creationId xmlns:a16="http://schemas.microsoft.com/office/drawing/2014/main" id="{3807984F-48A9-40F4-BE8E-0000BB5218DD}"/>
                </a:ext>
              </a:extLst>
            </p:cNvPr>
            <p:cNvSpPr txBox="1"/>
            <p:nvPr/>
          </p:nvSpPr>
          <p:spPr>
            <a:xfrm>
              <a:off x="6635674" y="4504492"/>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36" name="文本框 35">
              <a:extLst>
                <a:ext uri="{FF2B5EF4-FFF2-40B4-BE49-F238E27FC236}">
                  <a16:creationId xmlns:a16="http://schemas.microsoft.com/office/drawing/2014/main" id="{86C264FC-2031-4A9E-BB10-F13B9B9AB506}"/>
                </a:ext>
              </a:extLst>
            </p:cNvPr>
            <p:cNvSpPr txBox="1"/>
            <p:nvPr/>
          </p:nvSpPr>
          <p:spPr>
            <a:xfrm>
              <a:off x="4505466" y="4438158"/>
              <a:ext cx="2054164" cy="830997"/>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pPr algn="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grpSp>
        <p:nvGrpSpPr>
          <p:cNvPr id="8" name="组合 7">
            <a:extLst>
              <a:ext uri="{FF2B5EF4-FFF2-40B4-BE49-F238E27FC236}">
                <a16:creationId xmlns:a16="http://schemas.microsoft.com/office/drawing/2014/main" id="{CA4AC5AD-F74B-4E58-8700-DAC8A6347176}"/>
              </a:ext>
            </a:extLst>
          </p:cNvPr>
          <p:cNvGrpSpPr/>
          <p:nvPr/>
        </p:nvGrpSpPr>
        <p:grpSpPr>
          <a:xfrm>
            <a:off x="4505466" y="1960773"/>
            <a:ext cx="3019057" cy="830997"/>
            <a:chOff x="4505466" y="1960773"/>
            <a:chExt cx="3019057" cy="830997"/>
          </a:xfrm>
        </p:grpSpPr>
        <p:sp>
          <p:nvSpPr>
            <p:cNvPr id="34" name="文本框 33">
              <a:extLst>
                <a:ext uri="{FF2B5EF4-FFF2-40B4-BE49-F238E27FC236}">
                  <a16:creationId xmlns:a16="http://schemas.microsoft.com/office/drawing/2014/main" id="{67EC828F-DB69-49BB-8015-975096A72513}"/>
                </a:ext>
              </a:extLst>
            </p:cNvPr>
            <p:cNvSpPr txBox="1"/>
            <p:nvPr/>
          </p:nvSpPr>
          <p:spPr>
            <a:xfrm>
              <a:off x="6635674" y="2041691"/>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sp>
          <p:nvSpPr>
            <p:cNvPr id="37" name="文本框 36">
              <a:extLst>
                <a:ext uri="{FF2B5EF4-FFF2-40B4-BE49-F238E27FC236}">
                  <a16:creationId xmlns:a16="http://schemas.microsoft.com/office/drawing/2014/main" id="{652ECF83-97E4-42E8-B3B6-9FA6FA7B7EEB}"/>
                </a:ext>
              </a:extLst>
            </p:cNvPr>
            <p:cNvSpPr txBox="1"/>
            <p:nvPr/>
          </p:nvSpPr>
          <p:spPr>
            <a:xfrm>
              <a:off x="4505466" y="1960773"/>
              <a:ext cx="2054164" cy="830997"/>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pPr algn="r"/>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grpSp>
    </p:spTree>
    <p:extLst>
      <p:ext uri="{BB962C8B-B14F-4D97-AF65-F5344CB8AC3E}">
        <p14:creationId xmlns:p14="http://schemas.microsoft.com/office/powerpoint/2010/main" val="3650009336"/>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CB1739-E8EA-41EE-93E9-9ECC77B32013}"/>
              </a:ext>
            </a:extLst>
          </p:cNvPr>
          <p:cNvSpPr txBox="1"/>
          <p:nvPr/>
        </p:nvSpPr>
        <p:spPr>
          <a:xfrm>
            <a:off x="5168822" y="35016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08F0FCE2-5203-4B2F-AADD-12D8E30A63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86860" y="217102"/>
            <a:ext cx="1072446" cy="944291"/>
          </a:xfrm>
          <a:prstGeom prst="rect">
            <a:avLst/>
          </a:prstGeom>
        </p:spPr>
      </p:pic>
      <p:grpSp>
        <p:nvGrpSpPr>
          <p:cNvPr id="21" name="组合 20">
            <a:extLst>
              <a:ext uri="{FF2B5EF4-FFF2-40B4-BE49-F238E27FC236}">
                <a16:creationId xmlns:a16="http://schemas.microsoft.com/office/drawing/2014/main" id="{29BBC6A8-EFD3-45BD-B2E9-4EBCDD29F18E}"/>
              </a:ext>
            </a:extLst>
          </p:cNvPr>
          <p:cNvGrpSpPr/>
          <p:nvPr/>
        </p:nvGrpSpPr>
        <p:grpSpPr>
          <a:xfrm>
            <a:off x="5306447" y="2145995"/>
            <a:ext cx="4685110" cy="3533587"/>
            <a:chOff x="5306447" y="2145995"/>
            <a:chExt cx="4685110" cy="3533587"/>
          </a:xfrm>
        </p:grpSpPr>
        <p:cxnSp>
          <p:nvCxnSpPr>
            <p:cNvPr id="15" name="直接连接符 14">
              <a:extLst>
                <a:ext uri="{FF2B5EF4-FFF2-40B4-BE49-F238E27FC236}">
                  <a16:creationId xmlns:a16="http://schemas.microsoft.com/office/drawing/2014/main" id="{209238E9-32E6-4565-8F71-5A6728E7BAB3}"/>
                </a:ext>
              </a:extLst>
            </p:cNvPr>
            <p:cNvCxnSpPr/>
            <p:nvPr/>
          </p:nvCxnSpPr>
          <p:spPr>
            <a:xfrm flipV="1">
              <a:off x="8586930" y="2841566"/>
              <a:ext cx="341580" cy="341580"/>
            </a:xfrm>
            <a:prstGeom prst="line">
              <a:avLst/>
            </a:prstGeom>
            <a:ln w="25400">
              <a:solidFill>
                <a:srgbClr val="F5E807"/>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6A5EA6C-452A-4B31-978D-B6BEC3295A02}"/>
                </a:ext>
              </a:extLst>
            </p:cNvPr>
            <p:cNvCxnSpPr>
              <a:cxnSpLocks/>
            </p:cNvCxnSpPr>
            <p:nvPr/>
          </p:nvCxnSpPr>
          <p:spPr>
            <a:xfrm>
              <a:off x="8618242" y="4498047"/>
              <a:ext cx="680081" cy="605548"/>
            </a:xfrm>
            <a:prstGeom prst="line">
              <a:avLst/>
            </a:prstGeom>
            <a:ln w="25400">
              <a:solidFill>
                <a:srgbClr val="F5E807"/>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902306C-80A0-454E-A2E0-BA730700202F}"/>
                </a:ext>
              </a:extLst>
            </p:cNvPr>
            <p:cNvCxnSpPr>
              <a:cxnSpLocks/>
            </p:cNvCxnSpPr>
            <p:nvPr/>
          </p:nvCxnSpPr>
          <p:spPr>
            <a:xfrm>
              <a:off x="6096000" y="3297346"/>
              <a:ext cx="937034" cy="480403"/>
            </a:xfrm>
            <a:prstGeom prst="line">
              <a:avLst/>
            </a:prstGeom>
            <a:ln w="25400">
              <a:solidFill>
                <a:srgbClr val="F5E80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6814064-017E-4813-804E-9DCF079C53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19987" y="2643978"/>
              <a:ext cx="2882017" cy="2537622"/>
            </a:xfrm>
            <a:prstGeom prst="rect">
              <a:avLst/>
            </a:prstGeom>
          </p:spPr>
        </p:pic>
        <p:pic>
          <p:nvPicPr>
            <p:cNvPr id="5" name="图片 4">
              <a:extLst>
                <a:ext uri="{FF2B5EF4-FFF2-40B4-BE49-F238E27FC236}">
                  <a16:creationId xmlns:a16="http://schemas.microsoft.com/office/drawing/2014/main" id="{8B009A6F-AD92-4ECD-BD37-0480C5FA610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18844" y="2145995"/>
              <a:ext cx="1131133" cy="995965"/>
            </a:xfrm>
            <a:prstGeom prst="rect">
              <a:avLst/>
            </a:prstGeom>
          </p:spPr>
        </p:pic>
        <p:pic>
          <p:nvPicPr>
            <p:cNvPr id="6" name="图片 5">
              <a:extLst>
                <a:ext uri="{FF2B5EF4-FFF2-40B4-BE49-F238E27FC236}">
                  <a16:creationId xmlns:a16="http://schemas.microsoft.com/office/drawing/2014/main" id="{CAEA1F83-2587-4151-9801-0BF17E0A35B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60424" y="4683617"/>
              <a:ext cx="1131133" cy="995965"/>
            </a:xfrm>
            <a:prstGeom prst="rect">
              <a:avLst/>
            </a:prstGeom>
          </p:spPr>
        </p:pic>
        <p:pic>
          <p:nvPicPr>
            <p:cNvPr id="7" name="图片 6">
              <a:extLst>
                <a:ext uri="{FF2B5EF4-FFF2-40B4-BE49-F238E27FC236}">
                  <a16:creationId xmlns:a16="http://schemas.microsoft.com/office/drawing/2014/main" id="{22788ABE-49AE-4910-AF6C-8E8C208A0EE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06447" y="2643978"/>
              <a:ext cx="1131133" cy="995965"/>
            </a:xfrm>
            <a:prstGeom prst="rect">
              <a:avLst/>
            </a:prstGeom>
          </p:spPr>
        </p:pic>
      </p:grpSp>
      <p:grpSp>
        <p:nvGrpSpPr>
          <p:cNvPr id="14" name="组合 13">
            <a:extLst>
              <a:ext uri="{FF2B5EF4-FFF2-40B4-BE49-F238E27FC236}">
                <a16:creationId xmlns:a16="http://schemas.microsoft.com/office/drawing/2014/main" id="{45A8DCC8-874D-426E-BCC5-FED1F88D7E3E}"/>
              </a:ext>
            </a:extLst>
          </p:cNvPr>
          <p:cNvGrpSpPr/>
          <p:nvPr/>
        </p:nvGrpSpPr>
        <p:grpSpPr>
          <a:xfrm>
            <a:off x="8618242" y="1373959"/>
            <a:ext cx="2869544" cy="830997"/>
            <a:chOff x="8618242" y="1373959"/>
            <a:chExt cx="2869544" cy="830997"/>
          </a:xfrm>
        </p:grpSpPr>
        <p:sp>
          <p:nvSpPr>
            <p:cNvPr id="8" name="文本框 7">
              <a:extLst>
                <a:ext uri="{FF2B5EF4-FFF2-40B4-BE49-F238E27FC236}">
                  <a16:creationId xmlns:a16="http://schemas.microsoft.com/office/drawing/2014/main" id="{A872619D-42C8-49F1-B740-EA4B2EB80D54}"/>
                </a:ext>
              </a:extLst>
            </p:cNvPr>
            <p:cNvSpPr txBox="1"/>
            <p:nvPr/>
          </p:nvSpPr>
          <p:spPr>
            <a:xfrm>
              <a:off x="9433622" y="1373959"/>
              <a:ext cx="2054164" cy="830997"/>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9" name="文本框 8">
              <a:extLst>
                <a:ext uri="{FF2B5EF4-FFF2-40B4-BE49-F238E27FC236}">
                  <a16:creationId xmlns:a16="http://schemas.microsoft.com/office/drawing/2014/main" id="{74D3D4E3-ED3E-46AA-8B3C-0C25DC405AD1}"/>
                </a:ext>
              </a:extLst>
            </p:cNvPr>
            <p:cNvSpPr txBox="1"/>
            <p:nvPr/>
          </p:nvSpPr>
          <p:spPr>
            <a:xfrm>
              <a:off x="8618242" y="1456347"/>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7" name="组合 16">
            <a:extLst>
              <a:ext uri="{FF2B5EF4-FFF2-40B4-BE49-F238E27FC236}">
                <a16:creationId xmlns:a16="http://schemas.microsoft.com/office/drawing/2014/main" id="{35A8D05B-A93F-44D3-9D27-83312BBCB010}"/>
              </a:ext>
            </a:extLst>
          </p:cNvPr>
          <p:cNvGrpSpPr/>
          <p:nvPr/>
        </p:nvGrpSpPr>
        <p:grpSpPr>
          <a:xfrm>
            <a:off x="7244159" y="5158956"/>
            <a:ext cx="2054164" cy="1328979"/>
            <a:chOff x="7244159" y="5158956"/>
            <a:chExt cx="2054164" cy="1328979"/>
          </a:xfrm>
        </p:grpSpPr>
        <p:sp>
          <p:nvSpPr>
            <p:cNvPr id="10" name="文本框 9">
              <a:extLst>
                <a:ext uri="{FF2B5EF4-FFF2-40B4-BE49-F238E27FC236}">
                  <a16:creationId xmlns:a16="http://schemas.microsoft.com/office/drawing/2014/main" id="{9F3432E1-E7E7-4E86-A072-C6BD2558BD60}"/>
                </a:ext>
              </a:extLst>
            </p:cNvPr>
            <p:cNvSpPr txBox="1"/>
            <p:nvPr/>
          </p:nvSpPr>
          <p:spPr>
            <a:xfrm>
              <a:off x="7244159" y="5656938"/>
              <a:ext cx="2054164" cy="830997"/>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1" name="文本框 10">
              <a:extLst>
                <a:ext uri="{FF2B5EF4-FFF2-40B4-BE49-F238E27FC236}">
                  <a16:creationId xmlns:a16="http://schemas.microsoft.com/office/drawing/2014/main" id="{B3215F85-A28A-427E-B521-CC98826DA4C9}"/>
                </a:ext>
              </a:extLst>
            </p:cNvPr>
            <p:cNvSpPr txBox="1"/>
            <p:nvPr/>
          </p:nvSpPr>
          <p:spPr>
            <a:xfrm>
              <a:off x="8271241" y="5158956"/>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9" name="组合 18">
            <a:extLst>
              <a:ext uri="{FF2B5EF4-FFF2-40B4-BE49-F238E27FC236}">
                <a16:creationId xmlns:a16="http://schemas.microsoft.com/office/drawing/2014/main" id="{110C6A13-F26A-4F0F-96A3-82DCD6E2D6C5}"/>
              </a:ext>
            </a:extLst>
          </p:cNvPr>
          <p:cNvGrpSpPr/>
          <p:nvPr/>
        </p:nvGrpSpPr>
        <p:grpSpPr>
          <a:xfrm>
            <a:off x="4912654" y="1426804"/>
            <a:ext cx="2103748" cy="1402488"/>
            <a:chOff x="4912654" y="1426804"/>
            <a:chExt cx="2103748" cy="1402488"/>
          </a:xfrm>
        </p:grpSpPr>
        <p:sp>
          <p:nvSpPr>
            <p:cNvPr id="12" name="文本框 11">
              <a:extLst>
                <a:ext uri="{FF2B5EF4-FFF2-40B4-BE49-F238E27FC236}">
                  <a16:creationId xmlns:a16="http://schemas.microsoft.com/office/drawing/2014/main" id="{45345E54-9D9B-4E7E-A607-5EB747D08001}"/>
                </a:ext>
              </a:extLst>
            </p:cNvPr>
            <p:cNvSpPr txBox="1"/>
            <p:nvPr/>
          </p:nvSpPr>
          <p:spPr>
            <a:xfrm>
              <a:off x="4912654" y="1998295"/>
              <a:ext cx="2054164" cy="830997"/>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13" name="文本框 12">
              <a:extLst>
                <a:ext uri="{FF2B5EF4-FFF2-40B4-BE49-F238E27FC236}">
                  <a16:creationId xmlns:a16="http://schemas.microsoft.com/office/drawing/2014/main" id="{653F6ECD-E311-4101-866A-8BBAB0906C3C}"/>
                </a:ext>
              </a:extLst>
            </p:cNvPr>
            <p:cNvSpPr txBox="1"/>
            <p:nvPr/>
          </p:nvSpPr>
          <p:spPr>
            <a:xfrm>
              <a:off x="6127553" y="1426804"/>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spTree>
    <p:extLst>
      <p:ext uri="{BB962C8B-B14F-4D97-AF65-F5344CB8AC3E}">
        <p14:creationId xmlns:p14="http://schemas.microsoft.com/office/powerpoint/2010/main" val="1871025281"/>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C2C73C-EBA4-455D-952B-8911A2EB1190}"/>
              </a:ext>
            </a:extLst>
          </p:cNvPr>
          <p:cNvSpPr txBox="1"/>
          <p:nvPr/>
        </p:nvSpPr>
        <p:spPr>
          <a:xfrm>
            <a:off x="5168822" y="35016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5DF4E093-19D1-4247-8CC7-B55EF2C4295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86860" y="217102"/>
            <a:ext cx="1072446" cy="944291"/>
          </a:xfrm>
          <a:prstGeom prst="rect">
            <a:avLst/>
          </a:prstGeom>
        </p:spPr>
      </p:pic>
      <p:grpSp>
        <p:nvGrpSpPr>
          <p:cNvPr id="10" name="组合 9">
            <a:extLst>
              <a:ext uri="{FF2B5EF4-FFF2-40B4-BE49-F238E27FC236}">
                <a16:creationId xmlns:a16="http://schemas.microsoft.com/office/drawing/2014/main" id="{5DEDA669-80EA-4009-86D8-B06EBB6D751D}"/>
              </a:ext>
            </a:extLst>
          </p:cNvPr>
          <p:cNvGrpSpPr/>
          <p:nvPr/>
        </p:nvGrpSpPr>
        <p:grpSpPr>
          <a:xfrm>
            <a:off x="5474476" y="1409699"/>
            <a:ext cx="5430907" cy="867455"/>
            <a:chOff x="5474476" y="1409699"/>
            <a:chExt cx="5430907" cy="867455"/>
          </a:xfrm>
        </p:grpSpPr>
        <p:pic>
          <p:nvPicPr>
            <p:cNvPr id="2" name="图片 1">
              <a:extLst>
                <a:ext uri="{FF2B5EF4-FFF2-40B4-BE49-F238E27FC236}">
                  <a16:creationId xmlns:a16="http://schemas.microsoft.com/office/drawing/2014/main" id="{96731F72-6FDB-4DE7-96A3-FA336E0BA66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42092" y="1409699"/>
              <a:ext cx="952500" cy="867455"/>
            </a:xfrm>
            <a:prstGeom prst="rect">
              <a:avLst/>
            </a:prstGeom>
          </p:spPr>
        </p:pic>
        <p:sp>
          <p:nvSpPr>
            <p:cNvPr id="8" name="文本框 7">
              <a:extLst>
                <a:ext uri="{FF2B5EF4-FFF2-40B4-BE49-F238E27FC236}">
                  <a16:creationId xmlns:a16="http://schemas.microsoft.com/office/drawing/2014/main" id="{E338A2FB-C917-4A08-97CA-605CE9A6379B}"/>
                </a:ext>
              </a:extLst>
            </p:cNvPr>
            <p:cNvSpPr txBox="1"/>
            <p:nvPr/>
          </p:nvSpPr>
          <p:spPr>
            <a:xfrm>
              <a:off x="5474476" y="1667874"/>
              <a:ext cx="346761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p:txBody>
        </p:sp>
        <p:sp>
          <p:nvSpPr>
            <p:cNvPr id="9" name="文本框 8">
              <a:extLst>
                <a:ext uri="{FF2B5EF4-FFF2-40B4-BE49-F238E27FC236}">
                  <a16:creationId xmlns:a16="http://schemas.microsoft.com/office/drawing/2014/main" id="{AC4D465F-7A70-4039-9276-BF3F5DA72D84}"/>
                </a:ext>
              </a:extLst>
            </p:cNvPr>
            <p:cNvSpPr txBox="1"/>
            <p:nvPr/>
          </p:nvSpPr>
          <p:spPr>
            <a:xfrm>
              <a:off x="10016534" y="1667874"/>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1" name="组合 10">
            <a:extLst>
              <a:ext uri="{FF2B5EF4-FFF2-40B4-BE49-F238E27FC236}">
                <a16:creationId xmlns:a16="http://schemas.microsoft.com/office/drawing/2014/main" id="{CC26643D-F4DC-42B5-B65E-C72B72427A8F}"/>
              </a:ext>
            </a:extLst>
          </p:cNvPr>
          <p:cNvGrpSpPr/>
          <p:nvPr/>
        </p:nvGrpSpPr>
        <p:grpSpPr>
          <a:xfrm>
            <a:off x="5474476" y="2561545"/>
            <a:ext cx="5430907" cy="867455"/>
            <a:chOff x="5474476" y="2561545"/>
            <a:chExt cx="5430907" cy="867455"/>
          </a:xfrm>
        </p:grpSpPr>
        <p:pic>
          <p:nvPicPr>
            <p:cNvPr id="5" name="图片 4">
              <a:extLst>
                <a:ext uri="{FF2B5EF4-FFF2-40B4-BE49-F238E27FC236}">
                  <a16:creationId xmlns:a16="http://schemas.microsoft.com/office/drawing/2014/main" id="{C62ADDBF-7B14-4659-A125-F31B0E50744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42092" y="2561545"/>
              <a:ext cx="952500" cy="867455"/>
            </a:xfrm>
            <a:prstGeom prst="rect">
              <a:avLst/>
            </a:prstGeom>
          </p:spPr>
        </p:pic>
        <p:sp>
          <p:nvSpPr>
            <p:cNvPr id="12" name="文本框 11">
              <a:extLst>
                <a:ext uri="{FF2B5EF4-FFF2-40B4-BE49-F238E27FC236}">
                  <a16:creationId xmlns:a16="http://schemas.microsoft.com/office/drawing/2014/main" id="{EDDD8565-348F-4CAF-AC38-78EB83A89504}"/>
                </a:ext>
              </a:extLst>
            </p:cNvPr>
            <p:cNvSpPr txBox="1"/>
            <p:nvPr/>
          </p:nvSpPr>
          <p:spPr>
            <a:xfrm>
              <a:off x="5474476" y="2699761"/>
              <a:ext cx="346761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p:txBody>
        </p:sp>
        <p:sp>
          <p:nvSpPr>
            <p:cNvPr id="13" name="文本框 12">
              <a:extLst>
                <a:ext uri="{FF2B5EF4-FFF2-40B4-BE49-F238E27FC236}">
                  <a16:creationId xmlns:a16="http://schemas.microsoft.com/office/drawing/2014/main" id="{BEFEB3C1-C5DA-4172-958E-D9FFAEF6D8DA}"/>
                </a:ext>
              </a:extLst>
            </p:cNvPr>
            <p:cNvSpPr txBox="1"/>
            <p:nvPr/>
          </p:nvSpPr>
          <p:spPr>
            <a:xfrm>
              <a:off x="10016534" y="2699761"/>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8" name="组合 17">
            <a:extLst>
              <a:ext uri="{FF2B5EF4-FFF2-40B4-BE49-F238E27FC236}">
                <a16:creationId xmlns:a16="http://schemas.microsoft.com/office/drawing/2014/main" id="{D7D1251A-217F-4E5E-90EA-E9FB22A2A6EC}"/>
              </a:ext>
            </a:extLst>
          </p:cNvPr>
          <p:cNvGrpSpPr/>
          <p:nvPr/>
        </p:nvGrpSpPr>
        <p:grpSpPr>
          <a:xfrm>
            <a:off x="5474476" y="3713391"/>
            <a:ext cx="5430907" cy="867455"/>
            <a:chOff x="5474476" y="3713391"/>
            <a:chExt cx="5430907" cy="867455"/>
          </a:xfrm>
        </p:grpSpPr>
        <p:pic>
          <p:nvPicPr>
            <p:cNvPr id="6" name="图片 5">
              <a:extLst>
                <a:ext uri="{FF2B5EF4-FFF2-40B4-BE49-F238E27FC236}">
                  <a16:creationId xmlns:a16="http://schemas.microsoft.com/office/drawing/2014/main" id="{3D43E5EE-FDE3-4F59-9E55-F5E78105BFB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42092" y="3713391"/>
              <a:ext cx="952500" cy="867455"/>
            </a:xfrm>
            <a:prstGeom prst="rect">
              <a:avLst/>
            </a:prstGeom>
          </p:spPr>
        </p:pic>
        <p:sp>
          <p:nvSpPr>
            <p:cNvPr id="14" name="文本框 13">
              <a:extLst>
                <a:ext uri="{FF2B5EF4-FFF2-40B4-BE49-F238E27FC236}">
                  <a16:creationId xmlns:a16="http://schemas.microsoft.com/office/drawing/2014/main" id="{446F07D3-DFF5-4CB4-B790-2E77CEF0AA93}"/>
                </a:ext>
              </a:extLst>
            </p:cNvPr>
            <p:cNvSpPr txBox="1"/>
            <p:nvPr/>
          </p:nvSpPr>
          <p:spPr>
            <a:xfrm>
              <a:off x="5474476" y="3851607"/>
              <a:ext cx="346761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p:txBody>
        </p:sp>
        <p:sp>
          <p:nvSpPr>
            <p:cNvPr id="15" name="文本框 14">
              <a:extLst>
                <a:ext uri="{FF2B5EF4-FFF2-40B4-BE49-F238E27FC236}">
                  <a16:creationId xmlns:a16="http://schemas.microsoft.com/office/drawing/2014/main" id="{FB31C400-5A5D-4077-846C-FE3AC2CC6C21}"/>
                </a:ext>
              </a:extLst>
            </p:cNvPr>
            <p:cNvSpPr txBox="1"/>
            <p:nvPr/>
          </p:nvSpPr>
          <p:spPr>
            <a:xfrm>
              <a:off x="10016534" y="3851607"/>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grpSp>
        <p:nvGrpSpPr>
          <p:cNvPr id="19" name="组合 18">
            <a:extLst>
              <a:ext uri="{FF2B5EF4-FFF2-40B4-BE49-F238E27FC236}">
                <a16:creationId xmlns:a16="http://schemas.microsoft.com/office/drawing/2014/main" id="{5EAF4869-D1B4-4DE9-B085-04BDBA97AB6A}"/>
              </a:ext>
            </a:extLst>
          </p:cNvPr>
          <p:cNvGrpSpPr/>
          <p:nvPr/>
        </p:nvGrpSpPr>
        <p:grpSpPr>
          <a:xfrm>
            <a:off x="5474476" y="4865237"/>
            <a:ext cx="5430907" cy="867455"/>
            <a:chOff x="5474476" y="4865237"/>
            <a:chExt cx="5430907" cy="867455"/>
          </a:xfrm>
        </p:grpSpPr>
        <p:pic>
          <p:nvPicPr>
            <p:cNvPr id="7" name="图片 6">
              <a:extLst>
                <a:ext uri="{FF2B5EF4-FFF2-40B4-BE49-F238E27FC236}">
                  <a16:creationId xmlns:a16="http://schemas.microsoft.com/office/drawing/2014/main" id="{D244803D-9127-4FDB-87F1-AE5A1AE94DF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42092" y="4865237"/>
              <a:ext cx="952500" cy="867455"/>
            </a:xfrm>
            <a:prstGeom prst="rect">
              <a:avLst/>
            </a:prstGeom>
          </p:spPr>
        </p:pic>
        <p:sp>
          <p:nvSpPr>
            <p:cNvPr id="16" name="文本框 15">
              <a:extLst>
                <a:ext uri="{FF2B5EF4-FFF2-40B4-BE49-F238E27FC236}">
                  <a16:creationId xmlns:a16="http://schemas.microsoft.com/office/drawing/2014/main" id="{24FDD3E8-93EF-4FDF-BE3D-84FC61BB5C1A}"/>
                </a:ext>
              </a:extLst>
            </p:cNvPr>
            <p:cNvSpPr txBox="1"/>
            <p:nvPr/>
          </p:nvSpPr>
          <p:spPr>
            <a:xfrm>
              <a:off x="5474476" y="4986636"/>
              <a:ext cx="3467616" cy="461665"/>
            </a:xfrm>
            <a:prstGeom prst="rect">
              <a:avLst/>
            </a:prstGeom>
            <a:noFill/>
          </p:spPr>
          <p:txBody>
            <a:bodyPr wrap="square" rtlCol="0">
              <a:spAutoFit/>
            </a:bodyPr>
            <a:lstStyle/>
            <a:p>
              <a:pPr algn="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a:t>
              </a:r>
            </a:p>
          </p:txBody>
        </p:sp>
        <p:sp>
          <p:nvSpPr>
            <p:cNvPr id="17" name="文本框 16">
              <a:extLst>
                <a:ext uri="{FF2B5EF4-FFF2-40B4-BE49-F238E27FC236}">
                  <a16:creationId xmlns:a16="http://schemas.microsoft.com/office/drawing/2014/main" id="{A6522062-1885-4924-B674-FEF3A9E1BD14}"/>
                </a:ext>
              </a:extLst>
            </p:cNvPr>
            <p:cNvSpPr txBox="1"/>
            <p:nvPr/>
          </p:nvSpPr>
          <p:spPr>
            <a:xfrm>
              <a:off x="10016534" y="4986636"/>
              <a:ext cx="888849"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标题</a:t>
              </a:r>
            </a:p>
          </p:txBody>
        </p:sp>
      </p:grpSp>
    </p:spTree>
    <p:extLst>
      <p:ext uri="{BB962C8B-B14F-4D97-AF65-F5344CB8AC3E}">
        <p14:creationId xmlns:p14="http://schemas.microsoft.com/office/powerpoint/2010/main" val="1899675755"/>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A17B13-9EA9-4EF0-90FA-9B2D82D8F9AD}"/>
              </a:ext>
            </a:extLst>
          </p:cNvPr>
          <p:cNvSpPr txBox="1"/>
          <p:nvPr/>
        </p:nvSpPr>
        <p:spPr>
          <a:xfrm>
            <a:off x="5168822" y="35016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3" name="图片 2">
            <a:extLst>
              <a:ext uri="{FF2B5EF4-FFF2-40B4-BE49-F238E27FC236}">
                <a16:creationId xmlns:a16="http://schemas.microsoft.com/office/drawing/2014/main" id="{B45237C2-11A0-4FE0-88DA-08FAE2FECA3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86860" y="217102"/>
            <a:ext cx="1072446" cy="944291"/>
          </a:xfrm>
          <a:prstGeom prst="rect">
            <a:avLst/>
          </a:prstGeom>
        </p:spPr>
      </p:pic>
      <p:grpSp>
        <p:nvGrpSpPr>
          <p:cNvPr id="18" name="组合 17">
            <a:extLst>
              <a:ext uri="{FF2B5EF4-FFF2-40B4-BE49-F238E27FC236}">
                <a16:creationId xmlns:a16="http://schemas.microsoft.com/office/drawing/2014/main" id="{CD5C2A23-5C9E-452A-8D9A-12BD2E0FE2B7}"/>
              </a:ext>
            </a:extLst>
          </p:cNvPr>
          <p:cNvGrpSpPr/>
          <p:nvPr/>
        </p:nvGrpSpPr>
        <p:grpSpPr>
          <a:xfrm>
            <a:off x="4444384" y="3067531"/>
            <a:ext cx="1904999" cy="1508196"/>
            <a:chOff x="4444384" y="3067531"/>
            <a:chExt cx="1904999" cy="1508196"/>
          </a:xfrm>
        </p:grpSpPr>
        <p:pic>
          <p:nvPicPr>
            <p:cNvPr id="5" name="图片 4">
              <a:extLst>
                <a:ext uri="{FF2B5EF4-FFF2-40B4-BE49-F238E27FC236}">
                  <a16:creationId xmlns:a16="http://schemas.microsoft.com/office/drawing/2014/main" id="{3A1FDF67-57E4-4EDB-A071-6BF9223687E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40714" y="3067531"/>
              <a:ext cx="1072446" cy="944291"/>
            </a:xfrm>
            <a:prstGeom prst="rect">
              <a:avLst/>
            </a:prstGeom>
          </p:spPr>
        </p:pic>
        <p:sp>
          <p:nvSpPr>
            <p:cNvPr id="10" name="文本框 9">
              <a:extLst>
                <a:ext uri="{FF2B5EF4-FFF2-40B4-BE49-F238E27FC236}">
                  <a16:creationId xmlns:a16="http://schemas.microsoft.com/office/drawing/2014/main" id="{D5DDC0AB-FAEE-4B83-91E3-2104AED34393}"/>
                </a:ext>
              </a:extLst>
            </p:cNvPr>
            <p:cNvSpPr txBox="1"/>
            <p:nvPr/>
          </p:nvSpPr>
          <p:spPr>
            <a:xfrm>
              <a:off x="4444384" y="4114062"/>
              <a:ext cx="1904999" cy="46166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grpSp>
      <p:grpSp>
        <p:nvGrpSpPr>
          <p:cNvPr id="15" name="组合 14">
            <a:extLst>
              <a:ext uri="{FF2B5EF4-FFF2-40B4-BE49-F238E27FC236}">
                <a16:creationId xmlns:a16="http://schemas.microsoft.com/office/drawing/2014/main" id="{9A7CAE52-4EE1-4E7A-B5CA-03E1A562C9EA}"/>
              </a:ext>
            </a:extLst>
          </p:cNvPr>
          <p:cNvGrpSpPr/>
          <p:nvPr/>
        </p:nvGrpSpPr>
        <p:grpSpPr>
          <a:xfrm>
            <a:off x="5854407" y="4191471"/>
            <a:ext cx="1565995" cy="1553806"/>
            <a:chOff x="5854407" y="4191471"/>
            <a:chExt cx="1565995" cy="1553806"/>
          </a:xfrm>
        </p:grpSpPr>
        <p:pic>
          <p:nvPicPr>
            <p:cNvPr id="6" name="图片 5">
              <a:extLst>
                <a:ext uri="{FF2B5EF4-FFF2-40B4-BE49-F238E27FC236}">
                  <a16:creationId xmlns:a16="http://schemas.microsoft.com/office/drawing/2014/main" id="{95F6937E-634E-44AA-B1DA-3EF384759F4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01182" y="4191471"/>
              <a:ext cx="1072446" cy="944291"/>
            </a:xfrm>
            <a:prstGeom prst="rect">
              <a:avLst/>
            </a:prstGeom>
          </p:spPr>
        </p:pic>
        <p:sp>
          <p:nvSpPr>
            <p:cNvPr id="11" name="文本框 10">
              <a:extLst>
                <a:ext uri="{FF2B5EF4-FFF2-40B4-BE49-F238E27FC236}">
                  <a16:creationId xmlns:a16="http://schemas.microsoft.com/office/drawing/2014/main" id="{A648D9DF-4684-4DA7-8FC1-8A660C8A6049}"/>
                </a:ext>
              </a:extLst>
            </p:cNvPr>
            <p:cNvSpPr txBox="1"/>
            <p:nvPr/>
          </p:nvSpPr>
          <p:spPr>
            <a:xfrm>
              <a:off x="5854407" y="5283612"/>
              <a:ext cx="1565995" cy="46166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grpSp>
      <p:grpSp>
        <p:nvGrpSpPr>
          <p:cNvPr id="16" name="组合 15">
            <a:extLst>
              <a:ext uri="{FF2B5EF4-FFF2-40B4-BE49-F238E27FC236}">
                <a16:creationId xmlns:a16="http://schemas.microsoft.com/office/drawing/2014/main" id="{B756B36F-D4FD-4C11-9093-5DA4A60A36C9}"/>
              </a:ext>
            </a:extLst>
          </p:cNvPr>
          <p:cNvGrpSpPr/>
          <p:nvPr/>
        </p:nvGrpSpPr>
        <p:grpSpPr>
          <a:xfrm>
            <a:off x="7861749" y="4262909"/>
            <a:ext cx="1565995" cy="1482368"/>
            <a:chOff x="7861749" y="4262909"/>
            <a:chExt cx="1565995" cy="1482368"/>
          </a:xfrm>
        </p:grpSpPr>
        <p:pic>
          <p:nvPicPr>
            <p:cNvPr id="7" name="图片 6">
              <a:extLst>
                <a:ext uri="{FF2B5EF4-FFF2-40B4-BE49-F238E27FC236}">
                  <a16:creationId xmlns:a16="http://schemas.microsoft.com/office/drawing/2014/main" id="{0BEFB8CD-1F99-451C-BF27-73DE5B1337C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06182" y="4262909"/>
              <a:ext cx="1072446" cy="944291"/>
            </a:xfrm>
            <a:prstGeom prst="rect">
              <a:avLst/>
            </a:prstGeom>
          </p:spPr>
        </p:pic>
        <p:sp>
          <p:nvSpPr>
            <p:cNvPr id="12" name="文本框 11">
              <a:extLst>
                <a:ext uri="{FF2B5EF4-FFF2-40B4-BE49-F238E27FC236}">
                  <a16:creationId xmlns:a16="http://schemas.microsoft.com/office/drawing/2014/main" id="{45B224C6-4CBB-4538-8188-6E0CEC6DE2B2}"/>
                </a:ext>
              </a:extLst>
            </p:cNvPr>
            <p:cNvSpPr txBox="1"/>
            <p:nvPr/>
          </p:nvSpPr>
          <p:spPr>
            <a:xfrm>
              <a:off x="7861749" y="5283612"/>
              <a:ext cx="1565995" cy="46166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grpSp>
      <p:grpSp>
        <p:nvGrpSpPr>
          <p:cNvPr id="17" name="组合 16">
            <a:extLst>
              <a:ext uri="{FF2B5EF4-FFF2-40B4-BE49-F238E27FC236}">
                <a16:creationId xmlns:a16="http://schemas.microsoft.com/office/drawing/2014/main" id="{9543945A-326A-46FE-A7EF-5CA4010356A4}"/>
              </a:ext>
            </a:extLst>
          </p:cNvPr>
          <p:cNvGrpSpPr/>
          <p:nvPr/>
        </p:nvGrpSpPr>
        <p:grpSpPr>
          <a:xfrm>
            <a:off x="9307798" y="3067531"/>
            <a:ext cx="1904999" cy="1508196"/>
            <a:chOff x="9307798" y="3067531"/>
            <a:chExt cx="1904999" cy="1508196"/>
          </a:xfrm>
        </p:grpSpPr>
        <p:pic>
          <p:nvPicPr>
            <p:cNvPr id="8" name="图片 7">
              <a:extLst>
                <a:ext uri="{FF2B5EF4-FFF2-40B4-BE49-F238E27FC236}">
                  <a16:creationId xmlns:a16="http://schemas.microsoft.com/office/drawing/2014/main" id="{8A45DD0B-68DA-4B20-A0E0-EC8EBB0D4FC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01122" y="3067531"/>
              <a:ext cx="1072446" cy="944291"/>
            </a:xfrm>
            <a:prstGeom prst="rect">
              <a:avLst/>
            </a:prstGeom>
          </p:spPr>
        </p:pic>
        <p:sp>
          <p:nvSpPr>
            <p:cNvPr id="13" name="文本框 12">
              <a:extLst>
                <a:ext uri="{FF2B5EF4-FFF2-40B4-BE49-F238E27FC236}">
                  <a16:creationId xmlns:a16="http://schemas.microsoft.com/office/drawing/2014/main" id="{BA4335D5-932B-4F62-8B99-D061F40CF860}"/>
                </a:ext>
              </a:extLst>
            </p:cNvPr>
            <p:cNvSpPr txBox="1"/>
            <p:nvPr/>
          </p:nvSpPr>
          <p:spPr>
            <a:xfrm>
              <a:off x="9307798" y="4114062"/>
              <a:ext cx="1904999" cy="461665"/>
            </a:xfrm>
            <a:prstGeom prst="rect">
              <a:avLst/>
            </a:prstGeom>
            <a:noFill/>
          </p:spPr>
          <p:txBody>
            <a:bodyPr wrap="square" rtlCol="0">
              <a:spAutoFit/>
            </a:bodyPr>
            <a:lstStyle/>
            <a:p>
              <a:pPr algn="ctr"/>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a:t>
              </a:r>
            </a:p>
          </p:txBody>
        </p:sp>
      </p:grpSp>
      <p:grpSp>
        <p:nvGrpSpPr>
          <p:cNvPr id="9" name="组合 8">
            <a:extLst>
              <a:ext uri="{FF2B5EF4-FFF2-40B4-BE49-F238E27FC236}">
                <a16:creationId xmlns:a16="http://schemas.microsoft.com/office/drawing/2014/main" id="{2039B08C-2557-49F8-95A0-F1EA24D70E3C}"/>
              </a:ext>
            </a:extLst>
          </p:cNvPr>
          <p:cNvGrpSpPr/>
          <p:nvPr/>
        </p:nvGrpSpPr>
        <p:grpSpPr>
          <a:xfrm>
            <a:off x="6538310" y="1343555"/>
            <a:ext cx="2646878" cy="2208951"/>
            <a:chOff x="6538310" y="1343555"/>
            <a:chExt cx="2646878" cy="2208951"/>
          </a:xfrm>
        </p:grpSpPr>
        <p:pic>
          <p:nvPicPr>
            <p:cNvPr id="4" name="图片 3">
              <a:extLst>
                <a:ext uri="{FF2B5EF4-FFF2-40B4-BE49-F238E27FC236}">
                  <a16:creationId xmlns:a16="http://schemas.microsoft.com/office/drawing/2014/main" id="{3053CF3C-11B9-484C-96AC-B828A44FB6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37405" y="1343555"/>
              <a:ext cx="2229108" cy="1962734"/>
            </a:xfrm>
            <a:prstGeom prst="rect">
              <a:avLst/>
            </a:prstGeom>
          </p:spPr>
        </p:pic>
        <p:sp>
          <p:nvSpPr>
            <p:cNvPr id="14" name="文本框 13">
              <a:extLst>
                <a:ext uri="{FF2B5EF4-FFF2-40B4-BE49-F238E27FC236}">
                  <a16:creationId xmlns:a16="http://schemas.microsoft.com/office/drawing/2014/main" id="{34EBC7E5-43FA-48D6-8B25-A7EC69C2CE6A}"/>
                </a:ext>
              </a:extLst>
            </p:cNvPr>
            <p:cNvSpPr txBox="1"/>
            <p:nvPr/>
          </p:nvSpPr>
          <p:spPr>
            <a:xfrm>
              <a:off x="6538310" y="3090841"/>
              <a:ext cx="2646878" cy="461665"/>
            </a:xfrm>
            <a:prstGeom prst="rect">
              <a:avLst/>
            </a:prstGeom>
            <a:noFill/>
          </p:spPr>
          <p:txBody>
            <a:bodyPr wrap="non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点击此处添加标题</a:t>
              </a:r>
            </a:p>
          </p:txBody>
        </p:sp>
      </p:grpSp>
    </p:spTree>
    <p:extLst>
      <p:ext uri="{BB962C8B-B14F-4D97-AF65-F5344CB8AC3E}">
        <p14:creationId xmlns:p14="http://schemas.microsoft.com/office/powerpoint/2010/main" val="3412197618"/>
      </p:ext>
    </p:extLst>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A4AE4F-05BF-422D-93BE-FE0294651D5B}"/>
              </a:ext>
            </a:extLst>
          </p:cNvPr>
          <p:cNvSpPr txBox="1"/>
          <p:nvPr/>
        </p:nvSpPr>
        <p:spPr>
          <a:xfrm>
            <a:off x="5168822" y="350163"/>
            <a:ext cx="3467616" cy="584775"/>
          </a:xfrm>
          <a:prstGeom prst="rect">
            <a:avLst/>
          </a:prstGeom>
          <a:noFill/>
        </p:spPr>
        <p:txBody>
          <a:bodyPr wrap="none" rtlCol="0">
            <a:spAutoFit/>
          </a:bodyPr>
          <a:lstStyle/>
          <a:p>
            <a:r>
              <a:rPr lang="zh-CN" altLang="en-US" sz="3200" dirty="0">
                <a:solidFill>
                  <a:schemeClr val="bg1"/>
                </a:solidFill>
                <a:latin typeface="字魂59号-创粗黑" panose="00000500000000000000" pitchFamily="2" charset="-122"/>
                <a:ea typeface="字魂59号-创粗黑" panose="00000500000000000000" pitchFamily="2" charset="-122"/>
              </a:rPr>
              <a:t>点击此处添加标题</a:t>
            </a:r>
          </a:p>
        </p:txBody>
      </p:sp>
      <p:pic>
        <p:nvPicPr>
          <p:cNvPr id="4" name="图片 3">
            <a:extLst>
              <a:ext uri="{FF2B5EF4-FFF2-40B4-BE49-F238E27FC236}">
                <a16:creationId xmlns:a16="http://schemas.microsoft.com/office/drawing/2014/main" id="{58717573-7231-428F-959B-52678F5E6AB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86860" y="217102"/>
            <a:ext cx="1072446" cy="944291"/>
          </a:xfrm>
          <a:prstGeom prst="rect">
            <a:avLst/>
          </a:prstGeom>
        </p:spPr>
      </p:pic>
      <p:sp>
        <p:nvSpPr>
          <p:cNvPr id="6" name="文本框 5">
            <a:extLst>
              <a:ext uri="{FF2B5EF4-FFF2-40B4-BE49-F238E27FC236}">
                <a16:creationId xmlns:a16="http://schemas.microsoft.com/office/drawing/2014/main" id="{A7B2A6FF-585D-45EE-B91D-356877CDCCA2}"/>
              </a:ext>
            </a:extLst>
          </p:cNvPr>
          <p:cNvSpPr txBox="1"/>
          <p:nvPr/>
        </p:nvSpPr>
        <p:spPr>
          <a:xfrm>
            <a:off x="5159306" y="3249118"/>
            <a:ext cx="4666939" cy="1384995"/>
          </a:xfrm>
          <a:prstGeom prst="rect">
            <a:avLst/>
          </a:prstGeom>
          <a:noFill/>
        </p:spPr>
        <p:txBody>
          <a:bodyPr wrap="square" rtlCol="0">
            <a:spAutoFit/>
          </a:bodyPr>
          <a:lstStyle/>
          <a:p>
            <a:r>
              <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a:t>
            </a: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a:p>
            <a:endParaRPr lang="zh-CN" altLang="en-US" sz="1200" dirty="0">
              <a:solidFill>
                <a:schemeClr val="bg1">
                  <a:lumMod val="85000"/>
                </a:schemeClr>
              </a:solidFill>
              <a:latin typeface="字魂59号-创粗黑" panose="00000500000000000000" pitchFamily="2" charset="-122"/>
              <a:ea typeface="字魂59号-创粗黑" panose="00000500000000000000" pitchFamily="2" charset="-122"/>
            </a:endParaRPr>
          </a:p>
        </p:txBody>
      </p:sp>
      <p:sp>
        <p:nvSpPr>
          <p:cNvPr id="7" name="文本框 6">
            <a:extLst>
              <a:ext uri="{FF2B5EF4-FFF2-40B4-BE49-F238E27FC236}">
                <a16:creationId xmlns:a16="http://schemas.microsoft.com/office/drawing/2014/main" id="{90E1640D-1597-48EA-BEA6-3B6B2EA0F8EB}"/>
              </a:ext>
            </a:extLst>
          </p:cNvPr>
          <p:cNvSpPr txBox="1"/>
          <p:nvPr/>
        </p:nvSpPr>
        <p:spPr>
          <a:xfrm>
            <a:off x="5197635" y="2552260"/>
            <a:ext cx="3726987" cy="461665"/>
          </a:xfrm>
          <a:prstGeom prst="rect">
            <a:avLst/>
          </a:prstGeom>
          <a:noFill/>
        </p:spPr>
        <p:txBody>
          <a:bodyPr wrap="square" rtlCol="0">
            <a:spAutoFit/>
          </a:bodyPr>
          <a:lstStyle/>
          <a:p>
            <a:r>
              <a:rPr lang="zh-CN" altLang="en-US" sz="2400" dirty="0">
                <a:solidFill>
                  <a:schemeClr val="bg1">
                    <a:lumMod val="95000"/>
                  </a:schemeClr>
                </a:solidFill>
                <a:latin typeface="字魂59号-创粗黑" panose="00000500000000000000" pitchFamily="2" charset="-122"/>
                <a:ea typeface="字魂59号-创粗黑" panose="00000500000000000000" pitchFamily="2" charset="-122"/>
              </a:rPr>
              <a:t>点击此处添加具体标题</a:t>
            </a:r>
          </a:p>
        </p:txBody>
      </p:sp>
    </p:spTree>
    <p:extLst>
      <p:ext uri="{BB962C8B-B14F-4D97-AF65-F5344CB8AC3E}">
        <p14:creationId xmlns:p14="http://schemas.microsoft.com/office/powerpoint/2010/main" val="2597466108"/>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FE590A-297B-410A-8390-15C7D965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a:extLst>
              <a:ext uri="{FF2B5EF4-FFF2-40B4-BE49-F238E27FC236}">
                <a16:creationId xmlns:a16="http://schemas.microsoft.com/office/drawing/2014/main" id="{32EA1F8C-5ABD-485E-AB05-62BAE22F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6" name="图片 15">
            <a:extLst>
              <a:ext uri="{FF2B5EF4-FFF2-40B4-BE49-F238E27FC236}">
                <a16:creationId xmlns:a16="http://schemas.microsoft.com/office/drawing/2014/main" id="{CF666592-80C7-490F-B9BE-D195B67E6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21" name="组合 20">
            <a:extLst>
              <a:ext uri="{FF2B5EF4-FFF2-40B4-BE49-F238E27FC236}">
                <a16:creationId xmlns:a16="http://schemas.microsoft.com/office/drawing/2014/main" id="{1671861C-C0B6-45BD-94A2-8413C4F053B3}"/>
              </a:ext>
            </a:extLst>
          </p:cNvPr>
          <p:cNvGrpSpPr/>
          <p:nvPr/>
        </p:nvGrpSpPr>
        <p:grpSpPr>
          <a:xfrm>
            <a:off x="-588220" y="0"/>
            <a:ext cx="13368438" cy="6858000"/>
            <a:chOff x="-1" y="0"/>
            <a:chExt cx="13368438" cy="6858000"/>
          </a:xfrm>
        </p:grpSpPr>
        <p:pic>
          <p:nvPicPr>
            <p:cNvPr id="18" name="图片 17">
              <a:extLst>
                <a:ext uri="{FF2B5EF4-FFF2-40B4-BE49-F238E27FC236}">
                  <a16:creationId xmlns:a16="http://schemas.microsoft.com/office/drawing/2014/main" id="{0E394103-6DB2-46AE-A74F-1174AAF2C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4573721" cy="6858000"/>
            </a:xfrm>
            <a:prstGeom prst="rect">
              <a:avLst/>
            </a:prstGeom>
          </p:spPr>
        </p:pic>
        <p:pic>
          <p:nvPicPr>
            <p:cNvPr id="19" name="图片 18">
              <a:extLst>
                <a:ext uri="{FF2B5EF4-FFF2-40B4-BE49-F238E27FC236}">
                  <a16:creationId xmlns:a16="http://schemas.microsoft.com/office/drawing/2014/main" id="{05CA1BB8-B9C1-40BD-A1FF-395C0D413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720" y="0"/>
              <a:ext cx="4573721" cy="6858000"/>
            </a:xfrm>
            <a:prstGeom prst="rect">
              <a:avLst/>
            </a:prstGeom>
          </p:spPr>
        </p:pic>
        <p:pic>
          <p:nvPicPr>
            <p:cNvPr id="20" name="图片 19">
              <a:extLst>
                <a:ext uri="{FF2B5EF4-FFF2-40B4-BE49-F238E27FC236}">
                  <a16:creationId xmlns:a16="http://schemas.microsoft.com/office/drawing/2014/main" id="{C9B03BCC-B08E-4E40-BDDF-70AF0F18A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716" y="0"/>
              <a:ext cx="4573721" cy="6858000"/>
            </a:xfrm>
            <a:prstGeom prst="rect">
              <a:avLst/>
            </a:prstGeom>
          </p:spPr>
        </p:pic>
      </p:grpSp>
      <p:pic>
        <p:nvPicPr>
          <p:cNvPr id="22" name="图片 21">
            <a:extLst>
              <a:ext uri="{FF2B5EF4-FFF2-40B4-BE49-F238E27FC236}">
                <a16:creationId xmlns:a16="http://schemas.microsoft.com/office/drawing/2014/main" id="{00EFE82D-BA31-4EBB-9812-B7983C73603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5547" y="5240253"/>
            <a:ext cx="9669016" cy="1352871"/>
          </a:xfrm>
          <a:prstGeom prst="rect">
            <a:avLst/>
          </a:prstGeom>
        </p:spPr>
      </p:pic>
      <p:sp>
        <p:nvSpPr>
          <p:cNvPr id="2" name="矩形 1">
            <a:extLst>
              <a:ext uri="{FF2B5EF4-FFF2-40B4-BE49-F238E27FC236}">
                <a16:creationId xmlns:a16="http://schemas.microsoft.com/office/drawing/2014/main" id="{9B57547D-F9E4-4DF2-9F02-D42F85F2F9F1}"/>
              </a:ext>
            </a:extLst>
          </p:cNvPr>
          <p:cNvSpPr/>
          <p:nvPr/>
        </p:nvSpPr>
        <p:spPr>
          <a:xfrm>
            <a:off x="0" y="2277633"/>
            <a:ext cx="12192000" cy="1940348"/>
          </a:xfrm>
          <a:prstGeom prst="rect">
            <a:avLst/>
          </a:prstGeom>
          <a:solidFill>
            <a:srgbClr val="010D1C">
              <a:alpha val="91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21EA35F7-1221-402D-94B4-A05677A25A5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590393" y="2864331"/>
            <a:ext cx="3720940" cy="5018901"/>
          </a:xfrm>
          <a:prstGeom prst="rect">
            <a:avLst/>
          </a:prstGeom>
        </p:spPr>
      </p:pic>
      <p:pic>
        <p:nvPicPr>
          <p:cNvPr id="44" name="图片 43">
            <a:extLst>
              <a:ext uri="{FF2B5EF4-FFF2-40B4-BE49-F238E27FC236}">
                <a16:creationId xmlns:a16="http://schemas.microsoft.com/office/drawing/2014/main" id="{1F0E8A49-1955-481C-AA2F-31DA61AA53B5}"/>
              </a:ext>
            </a:extLst>
          </p:cNvPr>
          <p:cNvPicPr>
            <a:picLocks noChangeAspect="1"/>
          </p:cNvPicPr>
          <p:nvPr/>
        </p:nvPicPr>
        <p:blipFill rotWithShape="1">
          <a:blip r:embed="rId9">
            <a:extLst>
              <a:ext uri="{28A0092B-C50C-407E-A947-70E740481C1C}">
                <a14:useLocalDpi xmlns:a14="http://schemas.microsoft.com/office/drawing/2010/main" val="0"/>
              </a:ext>
            </a:extLst>
          </a:blip>
          <a:srcRect r="-19351"/>
          <a:stretch/>
        </p:blipFill>
        <p:spPr>
          <a:xfrm>
            <a:off x="2757056" y="5523873"/>
            <a:ext cx="7992148" cy="2460593"/>
          </a:xfrm>
          <a:prstGeom prst="rect">
            <a:avLst/>
          </a:prstGeom>
        </p:spPr>
      </p:pic>
      <p:sp>
        <p:nvSpPr>
          <p:cNvPr id="17" name="文本框 16">
            <a:extLst>
              <a:ext uri="{FF2B5EF4-FFF2-40B4-BE49-F238E27FC236}">
                <a16:creationId xmlns:a16="http://schemas.microsoft.com/office/drawing/2014/main" id="{DF9F3593-B3E6-49A2-89A1-F972A8B8DA22}"/>
              </a:ext>
            </a:extLst>
          </p:cNvPr>
          <p:cNvSpPr txBox="1"/>
          <p:nvPr/>
        </p:nvSpPr>
        <p:spPr>
          <a:xfrm>
            <a:off x="66767" y="1670452"/>
            <a:ext cx="2247731" cy="3154710"/>
          </a:xfrm>
          <a:prstGeom prst="rect">
            <a:avLst/>
          </a:prstGeom>
          <a:noFill/>
        </p:spPr>
        <p:txBody>
          <a:bodyPr wrap="none" rtlCol="0">
            <a:spAutoFit/>
          </a:bodyPr>
          <a:lstStyle/>
          <a:p>
            <a:r>
              <a:rPr lang="en-US" altLang="zh-CN" sz="19900" dirty="0">
                <a:solidFill>
                  <a:srgbClr val="F5E807"/>
                </a:solidFill>
                <a:latin typeface="南构日漫风" panose="03000509000000000000" pitchFamily="65" charset="-122"/>
                <a:ea typeface="南构日漫风" panose="03000509000000000000" pitchFamily="65" charset="-122"/>
              </a:rPr>
              <a:t>02</a:t>
            </a:r>
            <a:endParaRPr lang="zh-CN" altLang="en-US" sz="19900" dirty="0">
              <a:solidFill>
                <a:srgbClr val="F5E807"/>
              </a:solidFill>
              <a:latin typeface="南构日漫风" panose="03000509000000000000" pitchFamily="65" charset="-122"/>
              <a:ea typeface="南构日漫风" panose="03000509000000000000" pitchFamily="65" charset="-122"/>
            </a:endParaRPr>
          </a:p>
        </p:txBody>
      </p:sp>
      <p:sp>
        <p:nvSpPr>
          <p:cNvPr id="24" name="文本框 23">
            <a:extLst>
              <a:ext uri="{FF2B5EF4-FFF2-40B4-BE49-F238E27FC236}">
                <a16:creationId xmlns:a16="http://schemas.microsoft.com/office/drawing/2014/main" id="{E07E5E05-FB51-4870-AAF7-F2376235B0A5}"/>
              </a:ext>
            </a:extLst>
          </p:cNvPr>
          <p:cNvSpPr txBox="1"/>
          <p:nvPr/>
        </p:nvSpPr>
        <p:spPr>
          <a:xfrm>
            <a:off x="3746639" y="2476108"/>
            <a:ext cx="4698722" cy="1446550"/>
          </a:xfrm>
          <a:prstGeom prst="rect">
            <a:avLst/>
          </a:prstGeom>
          <a:noFill/>
        </p:spPr>
        <p:txBody>
          <a:bodyPr wrap="none" rtlCol="0">
            <a:spAutoFit/>
          </a:bodyPr>
          <a:lstStyle/>
          <a:p>
            <a:r>
              <a:rPr lang="zh-CN" altLang="en-US" sz="8800" dirty="0">
                <a:solidFill>
                  <a:srgbClr val="FCFEFE"/>
                </a:solidFill>
                <a:latin typeface="字魂59号-创粗黑" panose="00000500000000000000" pitchFamily="2" charset="-122"/>
                <a:ea typeface="字魂59号-创粗黑" panose="00000500000000000000" pitchFamily="2" charset="-122"/>
              </a:rPr>
              <a:t>第二部分</a:t>
            </a:r>
          </a:p>
        </p:txBody>
      </p:sp>
    </p:spTree>
    <p:extLst>
      <p:ext uri="{BB962C8B-B14F-4D97-AF65-F5344CB8AC3E}">
        <p14:creationId xmlns:p14="http://schemas.microsoft.com/office/powerpoint/2010/main" val="2517146332"/>
      </p:ext>
    </p:extLst>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女孩线圈"/>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1122</Words>
  <Application>Microsoft Office PowerPoint</Application>
  <PresentationFormat>宽屏</PresentationFormat>
  <Paragraphs>185</Paragraphs>
  <Slides>25</Slides>
  <Notes>25</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南构日漫风</vt:lpstr>
      <vt:lpstr>Arial</vt:lpstr>
      <vt:lpstr>字魂59号-创粗黑</vt:lpstr>
      <vt:lpstr>等线</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女孩线圈</dc:title>
  <dc:creator/>
  <cp:lastModifiedBy/>
  <cp:revision>1</cp:revision>
  <dcterms:created xsi:type="dcterms:W3CDTF">2019-06-24T06:20:51Z</dcterms:created>
  <dcterms:modified xsi:type="dcterms:W3CDTF">2019-06-24T06:31:09Z</dcterms:modified>
</cp:coreProperties>
</file>